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59" r:id="rId5"/>
    <p:sldId id="264" r:id="rId6"/>
    <p:sldId id="260" r:id="rId7"/>
    <p:sldId id="261" r:id="rId8"/>
    <p:sldId id="270" r:id="rId9"/>
    <p:sldId id="262" r:id="rId10"/>
    <p:sldId id="265" r:id="rId11"/>
    <p:sldId id="266" r:id="rId12"/>
    <p:sldId id="267" r:id="rId13"/>
    <p:sldId id="269" r:id="rId14"/>
    <p:sldId id="272" r:id="rId15"/>
    <p:sldId id="271" r:id="rId16"/>
    <p:sldId id="268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E9DFBA-2668-4E93-B07D-BE549910EE78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FB4D7C-DDA6-408F-BB12-67E4C8CDF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18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9C16-2E35-415F-B486-71EAECFAA07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627F-598B-4DB5-87F8-F0D15F57B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E0EB-7953-4EF9-8F31-0917206D8589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5D7E-1415-41B6-8694-70DECB97A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5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BE47-93F0-4F33-BC9B-EAB8041DC7DE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2CCA-F98D-44A6-A729-B163B58A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5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8463-EDAA-4F16-BC09-1237B589EE45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6FC3-197E-49EB-9DD1-5DD31ED16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9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F2DB-55FB-4519-8C3E-0C1DA583DE1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B4B0-6B6C-4EF8-A4CC-1A87F4D2D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2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F9BE-B999-4104-BFA2-40AADCA53CCE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21A7-02BD-40F5-AB61-8B44F9078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05AF-37B0-4D69-9460-58DBB98DB1B5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F9F1-1BE5-4B4F-BE90-F613BA675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C1C2-10D0-4DEE-A0A8-AA87A41560BC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78CD-BA5B-410A-935D-71EB086A3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1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0580-BB54-479A-B70C-49550D72201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B032-4582-4BD2-8C0B-B9AC35E98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9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8183-95B5-41EE-BFEB-3866341E8B6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B30C-355B-4B35-87AD-185DE02B3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1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59A1-61AB-4413-BF78-FD3D155E9C0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3FFE-257B-4E41-A324-30B93CEA3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5E5F3-7C8A-462D-981C-94725B9A33D1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6C3CA-4189-48B1-92E7-11E1F8926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22300"/>
            <a:ext cx="82232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828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4460875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241675"/>
            <a:ext cx="4468812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466850" y="765175"/>
            <a:ext cx="59039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/>
              <a:t>Угадать зашифрованные письмена: что нужно школьнику для учебы? 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619250" y="558958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/>
              <a:t>Читать только русские буквы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8463"/>
            <a:ext cx="8640762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466850" y="765175"/>
            <a:ext cx="5903913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/>
              <a:t>По указанным схемам нужно подобрать любые существительные (не меняя порядок букв): </a:t>
            </a:r>
          </a:p>
          <a:p>
            <a:pPr algn="ctr"/>
            <a:endParaRPr lang="ru-RU" altLang="ru-RU" sz="300"/>
          </a:p>
          <a:p>
            <a:pPr algn="ctr"/>
            <a:r>
              <a:rPr lang="ru-RU" altLang="ru-RU" sz="3600" b="1"/>
              <a:t>В - - - - </a:t>
            </a:r>
          </a:p>
          <a:p>
            <a:pPr algn="ctr"/>
            <a:r>
              <a:rPr lang="ru-RU" altLang="ru-RU" sz="3600" b="1"/>
              <a:t>- В - - - </a:t>
            </a:r>
          </a:p>
          <a:p>
            <a:pPr algn="ctr"/>
            <a:r>
              <a:rPr lang="ru-RU" altLang="ru-RU" sz="3600" b="1"/>
              <a:t>- - В - - </a:t>
            </a:r>
          </a:p>
          <a:p>
            <a:pPr algn="ctr"/>
            <a:r>
              <a:rPr lang="ru-RU" altLang="ru-RU" sz="3600" b="1"/>
              <a:t>- - - - В</a:t>
            </a:r>
          </a:p>
          <a:p>
            <a:pPr algn="ctr"/>
            <a:r>
              <a:rPr lang="ru-RU" altLang="ru-RU" sz="3600" b="1"/>
              <a:t>- - - В - </a:t>
            </a:r>
          </a:p>
          <a:p>
            <a:pPr algn="ctr"/>
            <a:r>
              <a:rPr lang="ru-RU" altLang="ru-RU" sz="3600" b="1"/>
              <a:t>- - В - - </a:t>
            </a:r>
          </a:p>
          <a:p>
            <a:pPr algn="ctr"/>
            <a:r>
              <a:rPr lang="ru-RU" altLang="ru-RU" sz="3600" b="1"/>
              <a:t>- В - - -  </a:t>
            </a:r>
          </a:p>
          <a:p>
            <a:pPr algn="ctr"/>
            <a:r>
              <a:rPr lang="ru-RU" altLang="ru-RU" sz="3600" b="1"/>
              <a:t>В - - - - </a:t>
            </a:r>
          </a:p>
          <a:p>
            <a:pPr algn="ctr"/>
            <a:endParaRPr lang="ru-RU" altLang="ru-RU" sz="2800"/>
          </a:p>
          <a:p>
            <a:pPr algn="ctr"/>
            <a:endParaRPr lang="ru-RU" altLang="ru-RU" sz="2800"/>
          </a:p>
          <a:p>
            <a:pPr algn="ctr"/>
            <a:endParaRPr lang="ru-RU" altLang="ru-RU" sz="280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91175" y="-4763"/>
            <a:ext cx="3560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100">
                <a:latin typeface="Arial" charset="0"/>
              </a:rPr>
              <a:t>ПРЕЗЕНТАЦИЯ ПОДГОТОВЛЕНА </a:t>
            </a:r>
          </a:p>
          <a:p>
            <a:pPr algn="r"/>
            <a:r>
              <a:rPr lang="ru-RU" altLang="ru-RU" sz="1100">
                <a:latin typeface="Arial" charset="0"/>
              </a:rPr>
              <a:t>ПСИХОЛОГОМ, ПСИХОТЕРАПЕВТОМ</a:t>
            </a:r>
          </a:p>
          <a:p>
            <a:pPr algn="r"/>
            <a:r>
              <a:rPr lang="ru-RU" altLang="ru-RU" sz="1100">
                <a:latin typeface="Arial" charset="0"/>
              </a:rPr>
              <a:t>МАРАХОВОЙ В.А. </a:t>
            </a:r>
          </a:p>
          <a:p>
            <a:pPr algn="r"/>
            <a:r>
              <a:rPr lang="ru-RU" altLang="ru-RU" sz="1100">
                <a:latin typeface="Arial" charset="0"/>
              </a:rPr>
              <a:t>ЛИЦЕЙ№17, ХИМКИ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763713" y="981075"/>
            <a:ext cx="55451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/>
              <a:t>Если, беспечный путник, ты жаждешь </a:t>
            </a:r>
          </a:p>
          <a:p>
            <a:r>
              <a:rPr lang="ru-RU" altLang="ru-RU" sz="2400"/>
              <a:t>Знать, что тебя ожидает в пути,</a:t>
            </a:r>
          </a:p>
          <a:p>
            <a:r>
              <a:rPr lang="ru-RU" altLang="ru-RU" sz="2400"/>
              <a:t>Вычеркни буквы, которые дважды </a:t>
            </a:r>
          </a:p>
          <a:p>
            <a:r>
              <a:rPr lang="ru-RU" altLang="ru-RU" sz="2400"/>
              <a:t>В этой записке сумеешь найти: 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979613" y="3141663"/>
            <a:ext cx="55451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000" b="1"/>
              <a:t>ТЮИГРЮФРЖЯДЫК </a:t>
            </a:r>
          </a:p>
          <a:p>
            <a:r>
              <a:rPr lang="ru-RU" altLang="ru-RU" sz="4000" b="1"/>
              <a:t>БЭМЗЧВЯЗЛЕДОПКА </a:t>
            </a:r>
          </a:p>
          <a:p>
            <a:r>
              <a:rPr lang="ru-RU" altLang="ru-RU" sz="4000" b="1"/>
              <a:t>ЖЭБОЙФШМАЙСЧУШП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7938"/>
            <a:ext cx="7961312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5754688"/>
            <a:ext cx="6272213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923607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5713413"/>
            <a:ext cx="192563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632200"/>
            <a:ext cx="225425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75" y="6245225"/>
            <a:ext cx="6946900" cy="612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15875" y="6381750"/>
            <a:ext cx="714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СОКРОВИЩЕ!!! НО ГДЕ ЖЕ КЛЮЧ? ПРОДОЛЖИМ ПУТЬ И НАЙДЕМ!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4288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92150"/>
            <a:ext cx="4392613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5303838"/>
            <a:ext cx="97218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943100" y="1125538"/>
            <a:ext cx="52578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/>
              <a:t>Задание: необходимо срочно поймать 20 воров за пять минут! </a:t>
            </a:r>
          </a:p>
          <a:p>
            <a:pPr algn="ctr"/>
            <a:endParaRPr lang="ru-RU" altLang="ru-RU" sz="2800" b="1"/>
          </a:p>
          <a:p>
            <a:pPr algn="ctr"/>
            <a:endParaRPr lang="ru-RU" altLang="ru-RU" sz="2800" b="1"/>
          </a:p>
          <a:p>
            <a:pPr algn="ctr"/>
            <a:r>
              <a:rPr lang="ru-RU" altLang="ru-RU" sz="2800" b="1"/>
              <a:t>Нужно записать 20 слов, в составе которых есть слово «ВОР».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780213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5376863"/>
            <a:ext cx="489585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33337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870450"/>
            <a:ext cx="7673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805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45720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О, если ты спокоен, не растерян,</a:t>
            </a:r>
            <a:br>
              <a:rPr lang="ru-RU" altLang="ru-RU" b="1"/>
            </a:br>
            <a:r>
              <a:rPr lang="ru-RU" altLang="ru-RU" b="1"/>
              <a:t>Когда теряют головы вокруг,</a:t>
            </a:r>
            <a:br>
              <a:rPr lang="ru-RU" altLang="ru-RU" b="1"/>
            </a:br>
            <a:r>
              <a:rPr lang="ru-RU" altLang="ru-RU" b="1"/>
              <a:t>И если ты себе остался верен,</a:t>
            </a:r>
            <a:br>
              <a:rPr lang="ru-RU" altLang="ru-RU" b="1"/>
            </a:br>
            <a:r>
              <a:rPr lang="ru-RU" altLang="ru-RU" b="1"/>
              <a:t>Когда в тебя не верит лучший друг,</a:t>
            </a:r>
            <a:br>
              <a:rPr lang="ru-RU" altLang="ru-RU" b="1"/>
            </a:br>
            <a:r>
              <a:rPr lang="ru-RU" altLang="ru-RU" b="1"/>
              <a:t>И если ждать умеешь без волненья,</a:t>
            </a:r>
            <a:br>
              <a:rPr lang="ru-RU" altLang="ru-RU" b="1"/>
            </a:br>
            <a:r>
              <a:rPr lang="ru-RU" altLang="ru-RU" b="1"/>
              <a:t>Не станешь ложью отвечать на ложь,</a:t>
            </a:r>
            <a:br>
              <a:rPr lang="ru-RU" altLang="ru-RU" b="1"/>
            </a:br>
            <a:r>
              <a:rPr lang="ru-RU" altLang="ru-RU" b="1"/>
              <a:t>Не будешь злобен, став для всех мишенью,</a:t>
            </a:r>
            <a:br>
              <a:rPr lang="ru-RU" altLang="ru-RU" b="1"/>
            </a:br>
            <a:r>
              <a:rPr lang="ru-RU" altLang="ru-RU" b="1"/>
              <a:t>Но и святым себя не назовешь.</a:t>
            </a:r>
            <a:br>
              <a:rPr lang="ru-RU" altLang="ru-RU" b="1"/>
            </a:br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1547813" y="2349500"/>
            <a:ext cx="45720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И если ты своей владеешь страстью,</a:t>
            </a:r>
            <a:br>
              <a:rPr lang="ru-RU" altLang="ru-RU" b="1"/>
            </a:br>
            <a:r>
              <a:rPr lang="ru-RU" altLang="ru-RU" b="1"/>
              <a:t>А не тобою властвует она,</a:t>
            </a:r>
            <a:br>
              <a:rPr lang="ru-RU" altLang="ru-RU" b="1"/>
            </a:br>
            <a:r>
              <a:rPr lang="ru-RU" altLang="ru-RU" b="1"/>
              <a:t>И будешь тверд в удаче и несчастье,</a:t>
            </a:r>
            <a:br>
              <a:rPr lang="ru-RU" altLang="ru-RU" b="1"/>
            </a:br>
            <a:r>
              <a:rPr lang="ru-RU" altLang="ru-RU" b="1"/>
              <a:t>Которым в сущности цена одна.</a:t>
            </a:r>
            <a:br>
              <a:rPr lang="ru-RU" altLang="ru-RU" b="1"/>
            </a:br>
            <a:r>
              <a:rPr lang="ru-RU" altLang="ru-RU" b="1"/>
              <a:t>И если ты готов к тому, что слово</a:t>
            </a:r>
            <a:br>
              <a:rPr lang="ru-RU" altLang="ru-RU" b="1"/>
            </a:br>
            <a:r>
              <a:rPr lang="ru-RU" altLang="ru-RU" b="1"/>
              <a:t>Твое в ловушку превращает плут,</a:t>
            </a:r>
            <a:br>
              <a:rPr lang="ru-RU" altLang="ru-RU" b="1"/>
            </a:br>
            <a:r>
              <a:rPr lang="ru-RU" altLang="ru-RU" b="1"/>
              <a:t>И, потерпев крушенье можешь снова,</a:t>
            </a:r>
            <a:br>
              <a:rPr lang="ru-RU" altLang="ru-RU" b="1"/>
            </a:br>
            <a:r>
              <a:rPr lang="ru-RU" altLang="ru-RU" b="1"/>
              <a:t>Без прежних сил-возобновить свой труд.</a:t>
            </a:r>
            <a:br>
              <a:rPr lang="ru-RU" altLang="ru-RU" b="1"/>
            </a:br>
            <a:r>
              <a:rPr lang="ru-RU" altLang="ru-RU" b="1"/>
              <a:t/>
            </a:r>
            <a:br>
              <a:rPr lang="ru-RU" altLang="ru-RU" b="1"/>
            </a:br>
            <a:r>
              <a:rPr lang="ru-RU" altLang="ru-RU" b="1"/>
              <a:t/>
            </a:r>
            <a:br>
              <a:rPr lang="ru-RU" altLang="ru-RU" b="1"/>
            </a:br>
            <a:endParaRPr lang="ru-RU" altLang="ru-RU" b="1"/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4572000" y="453231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/>
              <a:t>И если можешь: быть в толпе собою,</a:t>
            </a:r>
            <a:br>
              <a:rPr lang="ru-RU" altLang="ru-RU" b="1"/>
            </a:br>
            <a:r>
              <a:rPr lang="ru-RU" altLang="ru-RU" b="1"/>
              <a:t>При короле с народом связь хранить,</a:t>
            </a:r>
            <a:br>
              <a:rPr lang="ru-RU" altLang="ru-RU" b="1"/>
            </a:br>
            <a:r>
              <a:rPr lang="ru-RU" altLang="ru-RU" b="1"/>
              <a:t>И, уважая мнение любое,</a:t>
            </a:r>
            <a:br>
              <a:rPr lang="ru-RU" altLang="ru-RU" b="1"/>
            </a:br>
            <a:r>
              <a:rPr lang="ru-RU" altLang="ru-RU" b="1"/>
              <a:t>Главы перед молвою не клонить.</a:t>
            </a:r>
            <a:br>
              <a:rPr lang="ru-RU" altLang="ru-RU" b="1"/>
            </a:br>
            <a:r>
              <a:rPr lang="ru-RU" altLang="ru-RU" b="1"/>
              <a:t>И если будешь мерить расстоянья</a:t>
            </a:r>
            <a:br>
              <a:rPr lang="ru-RU" altLang="ru-RU" b="1"/>
            </a:br>
            <a:r>
              <a:rPr lang="ru-RU" altLang="ru-RU" b="1"/>
              <a:t>Секундами пускаясь в дальний бег,</a:t>
            </a:r>
            <a:br>
              <a:rPr lang="ru-RU" altLang="ru-RU" b="1"/>
            </a:br>
            <a:r>
              <a:rPr lang="ru-RU" altLang="ru-RU" b="1"/>
              <a:t>Земля – твое большое достоянье</a:t>
            </a:r>
            <a:br>
              <a:rPr lang="ru-RU" altLang="ru-RU" b="1"/>
            </a:br>
            <a:r>
              <a:rPr lang="ru-RU" altLang="ru-RU" b="1"/>
              <a:t>И более того, ты-человек! 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2411413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9688"/>
            <a:ext cx="23050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2573338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79950"/>
            <a:ext cx="21542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41925"/>
            <a:ext cx="217805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733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1196975"/>
            <a:ext cx="640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Чем больше нас, тем меньше весу.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17650" y="2859088"/>
            <a:ext cx="6408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Все меня топчут, а я все лучше.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7650" y="4724400"/>
            <a:ext cx="64087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Со мною все знакомы близко,</a:t>
            </a:r>
          </a:p>
          <a:p>
            <a:r>
              <a:rPr lang="ru-RU" altLang="ru-RU" sz="3200"/>
              <a:t>Моя племянница – сосиска.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900113" y="2133600"/>
            <a:ext cx="7488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>
                <a:solidFill>
                  <a:srgbClr val="FF0000"/>
                </a:solidFill>
              </a:rPr>
              <a:t>СПАСИБО ЗА ПУТЕШЕСТВИЕ!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3490912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39888"/>
            <a:ext cx="3271838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35655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3350" y="1196975"/>
            <a:ext cx="64087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Выше леса, выше гор,</a:t>
            </a:r>
          </a:p>
          <a:p>
            <a:r>
              <a:rPr lang="ru-RU" altLang="ru-RU" sz="3200"/>
              <a:t>Человек он, а не слон.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68425" y="2781300"/>
            <a:ext cx="6407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Этот дядя – вертолет,</a:t>
            </a:r>
          </a:p>
          <a:p>
            <a:r>
              <a:rPr lang="ru-RU" altLang="ru-RU" sz="3200"/>
              <a:t>Не бензин – компотик пьет.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68425" y="4437063"/>
            <a:ext cx="6407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Кого бьют по голове,</a:t>
            </a:r>
          </a:p>
          <a:p>
            <a:r>
              <a:rPr lang="ru-RU" altLang="ru-RU" sz="3200"/>
              <a:t>Чтобы ровно шел?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26289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4525"/>
            <a:ext cx="2662238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5606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47813" y="981075"/>
            <a:ext cx="64087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1. Ускользающий «партнер» в бане?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2205038"/>
            <a:ext cx="640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/>
              <a:t>Мыло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3490913"/>
            <a:ext cx="64087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2. Обувь, в которую садиться человек, когда его «обули».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35150" y="4918075"/>
            <a:ext cx="640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/>
              <a:t>Калоша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603750"/>
            <a:ext cx="2041525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2575"/>
            <a:ext cx="151288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68425" y="1052513"/>
            <a:ext cx="6407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3. Верхняя одежда, от названия которой стынет кровь у активистов общества любителей животных?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2836863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/>
              <a:t>Шуба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63800"/>
            <a:ext cx="150495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5900" y="3573463"/>
            <a:ext cx="3949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4. Что позволяет подвесить брюки на плечи?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49438" y="5364163"/>
            <a:ext cx="2290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/>
              <a:t>подтяжки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16002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2075"/>
            <a:ext cx="6264275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5" y="4724400"/>
            <a:ext cx="9264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7338"/>
            <a:ext cx="87852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813" y="908050"/>
            <a:ext cx="6048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i="1"/>
              <a:t>Переставьте буквы так, чтобы получились другие слова: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913" y="2205038"/>
            <a:ext cx="62642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/>
              <a:t>             </a:t>
            </a:r>
            <a:r>
              <a:rPr lang="ru-RU" altLang="ru-RU" sz="3200" b="1"/>
              <a:t>ВАЛИК              КОЛБА</a:t>
            </a:r>
          </a:p>
          <a:p>
            <a:r>
              <a:rPr lang="ru-RU" altLang="ru-RU" sz="3200" b="1"/>
              <a:t>            </a:t>
            </a:r>
          </a:p>
          <a:p>
            <a:r>
              <a:rPr lang="ru-RU" altLang="ru-RU" sz="3200" b="1"/>
              <a:t>            КЛОУН              ШПАЛА</a:t>
            </a:r>
          </a:p>
          <a:p>
            <a:r>
              <a:rPr lang="ru-RU" altLang="ru-RU" sz="3200" b="1"/>
              <a:t>             </a:t>
            </a:r>
          </a:p>
          <a:p>
            <a:r>
              <a:rPr lang="ru-RU" altLang="ru-RU" sz="3200" b="1"/>
              <a:t>            КОРШУН          ПИОН </a:t>
            </a:r>
          </a:p>
          <a:p>
            <a:r>
              <a:rPr lang="ru-RU" altLang="ru-RU" sz="3200" b="1"/>
              <a:t>                   </a:t>
            </a:r>
          </a:p>
          <a:p>
            <a:r>
              <a:rPr lang="ru-RU" altLang="ru-RU" sz="3200" b="1"/>
              <a:t>                        ШЛЮПКА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strana_zagad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strana_zagadok</Template>
  <TotalTime>2</TotalTime>
  <Words>310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strana_zagadok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2021-12-20T06:09:55Z</dcterms:created>
  <dcterms:modified xsi:type="dcterms:W3CDTF">2021-12-20T06:12:15Z</dcterms:modified>
</cp:coreProperties>
</file>