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6C99E-1F2F-4CFB-B695-CA7EA7864403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05B2-ED44-4687-BA83-D0C234A2F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157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6C99E-1F2F-4CFB-B695-CA7EA7864403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05B2-ED44-4687-BA83-D0C234A2F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619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6C99E-1F2F-4CFB-B695-CA7EA7864403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05B2-ED44-4687-BA83-D0C234A2F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538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6C99E-1F2F-4CFB-B695-CA7EA7864403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05B2-ED44-4687-BA83-D0C234A2F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18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6C99E-1F2F-4CFB-B695-CA7EA7864403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05B2-ED44-4687-BA83-D0C234A2F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037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6C99E-1F2F-4CFB-B695-CA7EA7864403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05B2-ED44-4687-BA83-D0C234A2F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843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6C99E-1F2F-4CFB-B695-CA7EA7864403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05B2-ED44-4687-BA83-D0C234A2F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994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6C99E-1F2F-4CFB-B695-CA7EA7864403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05B2-ED44-4687-BA83-D0C234A2F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875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6C99E-1F2F-4CFB-B695-CA7EA7864403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05B2-ED44-4687-BA83-D0C234A2F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67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6C99E-1F2F-4CFB-B695-CA7EA7864403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05B2-ED44-4687-BA83-D0C234A2F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416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6C99E-1F2F-4CFB-B695-CA7EA7864403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05B2-ED44-4687-BA83-D0C234A2F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37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6C99E-1F2F-4CFB-B695-CA7EA7864403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F05B2-ED44-4687-BA83-D0C234A2F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447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9" y="-2578"/>
            <a:ext cx="9109301" cy="687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332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" y="76733"/>
            <a:ext cx="8954084" cy="679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055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77" y="22123"/>
            <a:ext cx="8964488" cy="6691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021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34" y="112727"/>
            <a:ext cx="9157034" cy="6745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16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08" y="147680"/>
            <a:ext cx="9176108" cy="6708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3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313"/>
            <a:ext cx="8820472" cy="676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5810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</cp:revision>
  <dcterms:created xsi:type="dcterms:W3CDTF">2023-03-31T07:04:02Z</dcterms:created>
  <dcterms:modified xsi:type="dcterms:W3CDTF">2023-03-31T07:08:00Z</dcterms:modified>
</cp:coreProperties>
</file>