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EFE3-2E59-42A5-9E3C-D342811560EF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2D22-77A9-496C-A913-10E7F867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EFE3-2E59-42A5-9E3C-D342811560EF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2D22-77A9-496C-A913-10E7F867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94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EFE3-2E59-42A5-9E3C-D342811560EF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2D22-77A9-496C-A913-10E7F867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6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EFE3-2E59-42A5-9E3C-D342811560EF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2D22-77A9-496C-A913-10E7F867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6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EFE3-2E59-42A5-9E3C-D342811560EF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2D22-77A9-496C-A913-10E7F867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50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EFE3-2E59-42A5-9E3C-D342811560EF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2D22-77A9-496C-A913-10E7F867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14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EFE3-2E59-42A5-9E3C-D342811560EF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2D22-77A9-496C-A913-10E7F867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41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EFE3-2E59-42A5-9E3C-D342811560EF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2D22-77A9-496C-A913-10E7F867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14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EFE3-2E59-42A5-9E3C-D342811560EF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2D22-77A9-496C-A913-10E7F867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22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EFE3-2E59-42A5-9E3C-D342811560EF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2D22-77A9-496C-A913-10E7F867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37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EFE3-2E59-42A5-9E3C-D342811560EF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2D22-77A9-496C-A913-10E7F867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5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1EFE3-2E59-42A5-9E3C-D342811560EF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B2D22-77A9-496C-A913-10E7F867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39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5" t="15651" r="13851" b="9885"/>
          <a:stretch/>
        </p:blipFill>
        <p:spPr bwMode="auto">
          <a:xfrm>
            <a:off x="0" y="-37787"/>
            <a:ext cx="9144000" cy="68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866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7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2909" cy="686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83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07" y="0"/>
            <a:ext cx="9186229" cy="686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760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75" y="1"/>
            <a:ext cx="9188917" cy="688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83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" y="0"/>
            <a:ext cx="9112369" cy="682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3073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2023-03-28T09:31:37Z</dcterms:created>
  <dcterms:modified xsi:type="dcterms:W3CDTF">2023-03-28T09:36:09Z</dcterms:modified>
</cp:coreProperties>
</file>