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7" r:id="rId4"/>
    <p:sldId id="258" r:id="rId5"/>
    <p:sldId id="260" r:id="rId6"/>
    <p:sldId id="264" r:id="rId7"/>
    <p:sldId id="261" r:id="rId8"/>
    <p:sldId id="262" r:id="rId9"/>
    <p:sldId id="263"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1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04FDD59-83ED-4534-B643-5FCABDA9850D}" type="datetimeFigureOut">
              <a:rPr lang="ru-RU" smtClean="0"/>
              <a:t>28.03.2023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4EA449-8A52-4985-9C35-53C42E04B0E7}"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04FDD59-83ED-4534-B643-5FCABDA9850D}" type="datetimeFigureOut">
              <a:rPr lang="ru-RU" smtClean="0"/>
              <a:t>28.03.2023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4EA449-8A52-4985-9C35-53C42E04B0E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04FDD59-83ED-4534-B643-5FCABDA9850D}" type="datetimeFigureOut">
              <a:rPr lang="ru-RU" smtClean="0"/>
              <a:t>28.03.2023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4EA449-8A52-4985-9C35-53C42E04B0E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4FDD59-83ED-4534-B643-5FCABDA9850D}" type="datetimeFigureOut">
              <a:rPr lang="ru-RU" smtClean="0"/>
              <a:t>28.03.2023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4EA449-8A52-4985-9C35-53C42E04B0E7}"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04FDD59-83ED-4534-B643-5FCABDA9850D}" type="datetimeFigureOut">
              <a:rPr lang="ru-RU" smtClean="0"/>
              <a:t>28.03.2023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4EA449-8A52-4985-9C35-53C42E04B0E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04FDD59-83ED-4534-B643-5FCABDA9850D}" type="datetimeFigureOut">
              <a:rPr lang="ru-RU" smtClean="0"/>
              <a:t>28.03.2023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4EA449-8A52-4985-9C35-53C42E04B0E7}"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04FDD59-83ED-4534-B643-5FCABDA9850D}" type="datetimeFigureOut">
              <a:rPr lang="ru-RU" smtClean="0"/>
              <a:t>28.03.2023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D4EA449-8A52-4985-9C35-53C42E04B0E7}"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04FDD59-83ED-4534-B643-5FCABDA9850D}" type="datetimeFigureOut">
              <a:rPr lang="ru-RU" smtClean="0"/>
              <a:t>28.03.2023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D4EA449-8A52-4985-9C35-53C42E04B0E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FDD59-83ED-4534-B643-5FCABDA9850D}" type="datetimeFigureOut">
              <a:rPr lang="ru-RU" smtClean="0"/>
              <a:t>28.03.2023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D4EA449-8A52-4985-9C35-53C42E04B0E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04FDD59-83ED-4534-B643-5FCABDA9850D}" type="datetimeFigureOut">
              <a:rPr lang="ru-RU" smtClean="0"/>
              <a:t>28.03.2023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4EA449-8A52-4985-9C35-53C42E04B0E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04FDD59-83ED-4534-B643-5FCABDA9850D}" type="datetimeFigureOut">
              <a:rPr lang="ru-RU" smtClean="0"/>
              <a:t>28.03.2023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4EA449-8A52-4985-9C35-53C42E04B0E7}"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04FDD59-83ED-4534-B643-5FCABDA9850D}" type="datetimeFigureOut">
              <a:rPr lang="ru-RU" smtClean="0"/>
              <a:t>28.03.2023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D4EA449-8A52-4985-9C35-53C42E04B0E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6" y="0"/>
            <a:ext cx="9138011" cy="683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29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noAutofit/>
          </a:bodyPr>
          <a:lstStyle/>
          <a:p>
            <a:r>
              <a:rPr lang="ru-RU" sz="4000" dirty="0"/>
              <a:t>Если человек пытается что-то вспомнить, но при этом продолжает смотреть вам в глаза, будьте уверены — вас </a:t>
            </a:r>
            <a:r>
              <a:rPr lang="ru-RU" sz="4000" dirty="0" smtClean="0"/>
              <a:t>обманывают</a:t>
            </a:r>
            <a:endParaRPr lang="ru-RU" sz="4000" dirty="0"/>
          </a:p>
        </p:txBody>
      </p:sp>
    </p:spTree>
    <p:extLst>
      <p:ext uri="{BB962C8B-B14F-4D97-AF65-F5344CB8AC3E}">
        <p14:creationId xmlns:p14="http://schemas.microsoft.com/office/powerpoint/2010/main" val="160225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1143000" y="731520"/>
            <a:ext cx="6813376" cy="3849608"/>
          </a:xfrm>
        </p:spPr>
        <p:txBody>
          <a:bodyPr>
            <a:noAutofit/>
          </a:bodyPr>
          <a:lstStyle/>
          <a:p>
            <a:r>
              <a:rPr lang="ru-RU" sz="3600" dirty="0" smtClean="0"/>
              <a:t>Интересный факт: </a:t>
            </a:r>
            <a:r>
              <a:rPr lang="ru-RU" sz="3600" dirty="0"/>
              <a:t>оказавшись в неизвестном месте, люди склонны придерживаться правой стороны. Поэтому очередь слева всегда короче очереди </a:t>
            </a:r>
            <a:r>
              <a:rPr lang="ru-RU" sz="3600" dirty="0" smtClean="0"/>
              <a:t>справа</a:t>
            </a:r>
            <a:endParaRPr lang="ru-RU" sz="3600" dirty="0"/>
          </a:p>
        </p:txBody>
      </p:sp>
    </p:spTree>
    <p:extLst>
      <p:ext uri="{BB962C8B-B14F-4D97-AF65-F5344CB8AC3E}">
        <p14:creationId xmlns:p14="http://schemas.microsoft.com/office/powerpoint/2010/main" val="226021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1"/>
            <a:ext cx="9177204" cy="688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12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3" y="260648"/>
            <a:ext cx="8208911" cy="4248472"/>
          </a:xfrm>
        </p:spPr>
        <p:txBody>
          <a:bodyPr/>
          <a:lstStyle/>
          <a:p>
            <a:pPr algn="l"/>
            <a:r>
              <a:rPr lang="ru-RU" sz="2400" dirty="0" smtClean="0"/>
              <a:t>Мы плохо воспринимаем сочетание красного и </a:t>
            </a:r>
            <a:r>
              <a:rPr lang="ru-RU" sz="2400" dirty="0"/>
              <a:t>синего цветов. Это происходит из-за эффекта, называемого «</a:t>
            </a:r>
            <a:r>
              <a:rPr lang="ru-RU" sz="2400" dirty="0" err="1"/>
              <a:t>хромостереопсис</a:t>
            </a:r>
            <a:r>
              <a:rPr lang="ru-RU" sz="2400" dirty="0"/>
              <a:t>», который приводит к тому, что некоторые цвета «выступают», а другие удаляются. Это </a:t>
            </a:r>
            <a:r>
              <a:rPr lang="ru-RU" sz="2400" dirty="0" smtClean="0"/>
              <a:t>вызывает усталость глаз</a:t>
            </a:r>
            <a:r>
              <a:rPr lang="ru-RU" sz="2400" dirty="0"/>
              <a:t>. Сильнее всего этот эффект проявляется при сочетании красного и синего, а также красного и </a:t>
            </a:r>
            <a:r>
              <a:rPr lang="ru-RU" sz="2400" dirty="0" smtClean="0"/>
              <a:t>зеленого цветов</a:t>
            </a:r>
            <a:endParaRPr lang="ru-RU" sz="2400" dirty="0"/>
          </a:p>
        </p:txBody>
      </p:sp>
      <p:pic>
        <p:nvPicPr>
          <p:cNvPr id="1024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3375856"/>
            <a:ext cx="5004047" cy="345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0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520"/>
            <a:ext cx="7317432" cy="4137640"/>
          </a:xfrm>
        </p:spPr>
        <p:txBody>
          <a:bodyPr>
            <a:noAutofit/>
          </a:bodyPr>
          <a:lstStyle/>
          <a:p>
            <a:r>
              <a:rPr lang="ru-RU" sz="2800" dirty="0"/>
              <a:t>Счастье заключается в постоянной занятости мозга. Отсутствие новой информации, возможности переключения мышления между отдельными темами действует </a:t>
            </a:r>
            <a:r>
              <a:rPr lang="ru-RU" sz="2800" dirty="0" err="1"/>
              <a:t>удручающе.Во</a:t>
            </a:r>
            <a:r>
              <a:rPr lang="ru-RU" sz="2800" dirty="0"/>
              <a:t> время сна мозг сохраняет рабочую активность. В результате после пробуждения человек помнит только действительно </a:t>
            </a:r>
            <a:r>
              <a:rPr lang="ru-RU" sz="2800" dirty="0" smtClean="0"/>
              <a:t>важную информацию</a:t>
            </a:r>
            <a:endParaRPr lang="ru-RU" sz="2800" dirty="0"/>
          </a:p>
        </p:txBody>
      </p:sp>
    </p:spTree>
    <p:extLst>
      <p:ext uri="{BB962C8B-B14F-4D97-AF65-F5344CB8AC3E}">
        <p14:creationId xmlns:p14="http://schemas.microsoft.com/office/powerpoint/2010/main" val="17500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noAutofit/>
          </a:bodyPr>
          <a:lstStyle/>
          <a:p>
            <a:r>
              <a:rPr lang="ru-RU" sz="3200" dirty="0" smtClean="0"/>
              <a:t>Книги п психологии, которые могут быть интересны:</a:t>
            </a:r>
          </a:p>
          <a:p>
            <a:r>
              <a:rPr lang="ru-RU" sz="3200" dirty="0" err="1" smtClean="0"/>
              <a:t>Э.Берн</a:t>
            </a:r>
            <a:r>
              <a:rPr lang="ru-RU" sz="3200" dirty="0" smtClean="0"/>
              <a:t> «Люди, которые играют в игры. Игры, в которые играют люди»</a:t>
            </a:r>
          </a:p>
          <a:p>
            <a:r>
              <a:rPr lang="ru-RU" sz="3200" dirty="0" err="1" smtClean="0"/>
              <a:t>Э.Фромм</a:t>
            </a:r>
            <a:r>
              <a:rPr lang="ru-RU" sz="3200" dirty="0" smtClean="0"/>
              <a:t> «Искусство любить»</a:t>
            </a:r>
          </a:p>
          <a:p>
            <a:r>
              <a:rPr lang="ru-RU" sz="3200" dirty="0" err="1" smtClean="0"/>
              <a:t>З.Фрейд</a:t>
            </a:r>
            <a:r>
              <a:rPr lang="ru-RU" sz="3200" dirty="0" smtClean="0"/>
              <a:t> «Психология масс»</a:t>
            </a:r>
            <a:endParaRPr lang="ru-RU" sz="3200" dirty="0"/>
          </a:p>
        </p:txBody>
      </p:sp>
    </p:spTree>
    <p:extLst>
      <p:ext uri="{BB962C8B-B14F-4D97-AF65-F5344CB8AC3E}">
        <p14:creationId xmlns:p14="http://schemas.microsoft.com/office/powerpoint/2010/main" val="220032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8466" y="-24352"/>
            <a:ext cx="9152466" cy="688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92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0" y="1"/>
            <a:ext cx="9157852" cy="68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61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263"/>
            <a:ext cx="9142828" cy="685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336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28464"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57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noAutofit/>
          </a:bodyPr>
          <a:lstStyle/>
          <a:p>
            <a:r>
              <a:rPr lang="ru-RU" sz="3200" dirty="0"/>
              <a:t>Лучшим средством от забот, тревожности и стресса ученые из Оксфордского университета признали чтение, утверждая, что это занятие оказывает более быстрый эффект на организм. Удивительно, но этот способ много лучше приёма алкоголя, намного эффективнее прогулки, чаепития или прослушивания </a:t>
            </a:r>
            <a:r>
              <a:rPr lang="ru-RU" sz="3200" dirty="0" smtClean="0"/>
              <a:t>музыки</a:t>
            </a:r>
            <a:endParaRPr lang="ru-RU" sz="3200" dirty="0"/>
          </a:p>
        </p:txBody>
      </p:sp>
    </p:spTree>
    <p:extLst>
      <p:ext uri="{BB962C8B-B14F-4D97-AF65-F5344CB8AC3E}">
        <p14:creationId xmlns:p14="http://schemas.microsoft.com/office/powerpoint/2010/main" val="528215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0" y="382"/>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24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32408" y="0"/>
            <a:ext cx="917713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9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noAutofit/>
          </a:bodyPr>
          <a:lstStyle/>
          <a:p>
            <a:r>
              <a:rPr lang="ru-RU" sz="3600" dirty="0"/>
              <a:t>Нет для человека лучшего звука, чем его произнесенное имя. Первое, что надо запоминать при знакомстве — имя. Не должность, не профессию, а имя. Это основное правило установки хороших </a:t>
            </a:r>
            <a:r>
              <a:rPr lang="ru-RU" sz="3600" dirty="0" smtClean="0"/>
              <a:t>отношений</a:t>
            </a:r>
            <a:endParaRPr lang="ru-RU" sz="3600" dirty="0"/>
          </a:p>
        </p:txBody>
      </p:sp>
    </p:spTree>
    <p:extLst>
      <p:ext uri="{BB962C8B-B14F-4D97-AF65-F5344CB8AC3E}">
        <p14:creationId xmlns:p14="http://schemas.microsoft.com/office/powerpoint/2010/main" val="3463321735"/>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70</TotalTime>
  <Words>248</Words>
  <Application>Microsoft Office PowerPoint</Application>
  <PresentationFormat>Экран (4:3)</PresentationFormat>
  <Paragraphs>10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Мы плохо воспринимаем сочетание красного и синего цветов. Это происходит из-за эффекта, называемого «хромостереопсис», который приводит к тому, что некоторые цвета «выступают», а другие удаляются. Это вызывает усталость глаз. Сильнее всего этот эффект проявляется при сочетании красного и синего, а также красного и зеленого цветов</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5</cp:revision>
  <dcterms:created xsi:type="dcterms:W3CDTF">2023-03-28T06:24:11Z</dcterms:created>
  <dcterms:modified xsi:type="dcterms:W3CDTF">2023-03-28T07:35:00Z</dcterms:modified>
</cp:coreProperties>
</file>