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7" r:id="rId8"/>
    <p:sldId id="271" r:id="rId9"/>
    <p:sldId id="274" r:id="rId10"/>
    <p:sldId id="290" r:id="rId11"/>
    <p:sldId id="276" r:id="rId12"/>
    <p:sldId id="277" r:id="rId13"/>
    <p:sldId id="278" r:id="rId14"/>
    <p:sldId id="279" r:id="rId15"/>
    <p:sldId id="280" r:id="rId16"/>
    <p:sldId id="282" r:id="rId17"/>
    <p:sldId id="284" r:id="rId18"/>
    <p:sldId id="286" r:id="rId19"/>
    <p:sldId id="293" r:id="rId20"/>
    <p:sldId id="295" r:id="rId21"/>
    <p:sldId id="296" r:id="rId22"/>
    <p:sldId id="297" r:id="rId23"/>
    <p:sldId id="298" r:id="rId24"/>
    <p:sldId id="300" r:id="rId25"/>
    <p:sldId id="301" r:id="rId26"/>
    <p:sldId id="302" r:id="rId27"/>
    <p:sldId id="307" r:id="rId28"/>
    <p:sldId id="310" r:id="rId29"/>
    <p:sldId id="311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4050-217C-4B1B-A723-C0E1C18D1DC9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C345-DF9B-4A8F-8C2D-E3EBC11BC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43805____\&#1048;&#1085;&#1090;&#1077;&#1088;&#1072;&#1082;&#1090;&#1080;&#1074;&#1085;&#1072;&#1103;%20&#1092;&#1080;&#1079;&#1084;&#1080;&#1085;&#1091;&#1090;&#1082;&#1072;%20&#1042;&#1077;&#1089;&#1077;&#1083;&#1086;&#1077;%20&#1073;&#1086;&#1083;&#1086;&#1090;&#1094;&#1077;\&#1079;&#1072;&#1088;&#1103;&#1076;&#1082;&#1072;%20&#1089;%20&#1083;&#1103;&#1075;&#1091;&#1096;&#1072;&#1090;&#1072;&#1084;&#1080;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ljagushki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p3sort.com/" TargetMode="External"/><Relationship Id="rId5" Type="http://schemas.openxmlformats.org/officeDocument/2006/relationships/hyperlink" Target="http://www.nixaxa.ru/pictures/children-pictures.php" TargetMode="External"/><Relationship Id="rId4" Type="http://schemas.openxmlformats.org/officeDocument/2006/relationships/hyperlink" Target="http://www.softhram.ru/photoshop/frame/5421-Ramka_dlya_foto_Lyagushonok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stat17.privet.ru/lr/0a082c93ddb92d5d1f50f94d8fd8565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зарядка с лягушатам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57950" y="1500174"/>
            <a:ext cx="304800" cy="304800"/>
          </a:xfrm>
          <a:prstGeom prst="rect">
            <a:avLst/>
          </a:prstGeom>
        </p:spPr>
      </p:pic>
      <p:grpSp>
        <p:nvGrpSpPr>
          <p:cNvPr id="8" name="Group 171"/>
          <p:cNvGrpSpPr>
            <a:grpSpLocks/>
          </p:cNvGrpSpPr>
          <p:nvPr/>
        </p:nvGrpSpPr>
        <p:grpSpPr bwMode="auto">
          <a:xfrm>
            <a:off x="2000232" y="4929198"/>
            <a:ext cx="5786478" cy="1714512"/>
            <a:chOff x="1200" y="2747"/>
            <a:chExt cx="3360" cy="323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14414" y="928670"/>
            <a:ext cx="4929222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4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«Весёлое болотце»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003300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485776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музыки: Алтухова </a:t>
            </a:r>
            <a:r>
              <a:rPr lang="ru-RU" sz="24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Светлана Евгеньевна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03.radikal.ru/i201/1207/ab/05f870aee5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3412"/>
            <a:ext cx="9144000" cy="35019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1309690" cy="1571629"/>
          </a:xfrm>
          <a:prstGeom prst="rect">
            <a:avLst/>
          </a:prstGeom>
          <a:noFill/>
        </p:spPr>
      </p:pic>
      <p:pic>
        <p:nvPicPr>
          <p:cNvPr id="3174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1309690" cy="1571629"/>
          </a:xfrm>
          <a:prstGeom prst="rect">
            <a:avLst/>
          </a:prstGeom>
          <a:noFill/>
        </p:spPr>
      </p:pic>
      <p:pic>
        <p:nvPicPr>
          <p:cNvPr id="31750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636"/>
            <a:ext cx="1309690" cy="1571629"/>
          </a:xfrm>
          <a:prstGeom prst="rect">
            <a:avLst/>
          </a:prstGeom>
          <a:noFill/>
        </p:spPr>
      </p:pic>
      <p:pic>
        <p:nvPicPr>
          <p:cNvPr id="31752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516" y="5214950"/>
            <a:ext cx="1250158" cy="1500191"/>
          </a:xfrm>
          <a:prstGeom prst="rect">
            <a:avLst/>
          </a:prstGeom>
          <a:noFill/>
        </p:spPr>
      </p:pic>
      <p:pic>
        <p:nvPicPr>
          <p:cNvPr id="1638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286388"/>
            <a:ext cx="857251" cy="8572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4" y="4429132"/>
            <a:ext cx="2243142" cy="2243144"/>
          </a:xfrm>
          <a:prstGeom prst="rect">
            <a:avLst/>
          </a:prstGeom>
          <a:noFill/>
        </p:spPr>
      </p:pic>
      <p:pic>
        <p:nvPicPr>
          <p:cNvPr id="1536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643314"/>
            <a:ext cx="2100267" cy="2100268"/>
          </a:xfrm>
          <a:prstGeom prst="rect">
            <a:avLst/>
          </a:prstGeom>
          <a:noFill/>
        </p:spPr>
      </p:pic>
      <p:pic>
        <p:nvPicPr>
          <p:cNvPr id="1536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6" y="4000504"/>
            <a:ext cx="2386018" cy="23860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86256"/>
            <a:ext cx="1089065" cy="1285884"/>
          </a:xfrm>
          <a:prstGeom prst="rect">
            <a:avLst/>
          </a:prstGeom>
          <a:noFill/>
        </p:spPr>
      </p:pic>
      <p:pic>
        <p:nvPicPr>
          <p:cNvPr id="3789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3498" y="4214818"/>
            <a:ext cx="972086" cy="1147764"/>
          </a:xfrm>
          <a:prstGeom prst="rect">
            <a:avLst/>
          </a:prstGeom>
          <a:noFill/>
        </p:spPr>
      </p:pic>
      <p:pic>
        <p:nvPicPr>
          <p:cNvPr id="3789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920" y="5286388"/>
            <a:ext cx="1093093" cy="1290640"/>
          </a:xfrm>
          <a:prstGeom prst="rect">
            <a:avLst/>
          </a:prstGeom>
          <a:noFill/>
        </p:spPr>
      </p:pic>
      <p:pic>
        <p:nvPicPr>
          <p:cNvPr id="37896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176218"/>
            <a:ext cx="1004889" cy="1186496"/>
          </a:xfrm>
          <a:prstGeom prst="rect">
            <a:avLst/>
          </a:prstGeom>
          <a:noFill/>
        </p:spPr>
      </p:pic>
      <p:pic>
        <p:nvPicPr>
          <p:cNvPr id="1433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786322"/>
            <a:ext cx="1290640" cy="11852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71942"/>
            <a:ext cx="2065995" cy="1662118"/>
          </a:xfrm>
          <a:prstGeom prst="rect">
            <a:avLst/>
          </a:prstGeom>
          <a:noFill/>
        </p:spPr>
      </p:pic>
      <p:pic>
        <p:nvPicPr>
          <p:cNvPr id="7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072074"/>
            <a:ext cx="2042324" cy="1643074"/>
          </a:xfrm>
          <a:prstGeom prst="rect">
            <a:avLst/>
          </a:prstGeom>
          <a:noFill/>
        </p:spPr>
      </p:pic>
      <p:pic>
        <p:nvPicPr>
          <p:cNvPr id="8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929198"/>
            <a:ext cx="2214578" cy="17816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72074"/>
            <a:ext cx="2299002" cy="1662118"/>
          </a:xfrm>
          <a:prstGeom prst="rect">
            <a:avLst/>
          </a:prstGeom>
          <a:noFill/>
        </p:spPr>
      </p:pic>
      <p:pic>
        <p:nvPicPr>
          <p:cNvPr id="3584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2124081" cy="1535655"/>
          </a:xfrm>
          <a:prstGeom prst="rect">
            <a:avLst/>
          </a:prstGeom>
          <a:noFill/>
        </p:spPr>
      </p:pic>
      <p:pic>
        <p:nvPicPr>
          <p:cNvPr id="3584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857760"/>
            <a:ext cx="2496625" cy="18049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643446"/>
            <a:ext cx="1524000" cy="1428750"/>
          </a:xfrm>
          <a:prstGeom prst="rect">
            <a:avLst/>
          </a:prstGeom>
          <a:noFill/>
        </p:spPr>
      </p:pic>
      <p:pic>
        <p:nvPicPr>
          <p:cNvPr id="4301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1942"/>
            <a:ext cx="1524000" cy="1428750"/>
          </a:xfrm>
          <a:prstGeom prst="rect">
            <a:avLst/>
          </a:prstGeom>
          <a:noFill/>
        </p:spPr>
      </p:pic>
      <p:pic>
        <p:nvPicPr>
          <p:cNvPr id="4301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929198"/>
            <a:ext cx="1524000" cy="1428750"/>
          </a:xfrm>
          <a:prstGeom prst="rect">
            <a:avLst/>
          </a:prstGeom>
          <a:noFill/>
        </p:spPr>
      </p:pic>
      <p:pic>
        <p:nvPicPr>
          <p:cNvPr id="43016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572140"/>
            <a:ext cx="809625" cy="1066801"/>
          </a:xfrm>
          <a:prstGeom prst="rect">
            <a:avLst/>
          </a:prstGeom>
          <a:noFill/>
        </p:spPr>
      </p:pic>
      <p:pic>
        <p:nvPicPr>
          <p:cNvPr id="43018" name="Picture 10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256"/>
            <a:ext cx="809625" cy="1066801"/>
          </a:xfrm>
          <a:prstGeom prst="rect">
            <a:avLst/>
          </a:prstGeom>
          <a:noFill/>
        </p:spPr>
      </p:pic>
      <p:pic>
        <p:nvPicPr>
          <p:cNvPr id="7" name="Picture 10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6"/>
            <a:ext cx="809625" cy="1066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00438"/>
            <a:ext cx="2190756" cy="2503723"/>
          </a:xfrm>
          <a:prstGeom prst="rect">
            <a:avLst/>
          </a:prstGeom>
          <a:noFill/>
        </p:spPr>
      </p:pic>
      <p:pic>
        <p:nvPicPr>
          <p:cNvPr id="4096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857628"/>
            <a:ext cx="2333632" cy="2667010"/>
          </a:xfrm>
          <a:prstGeom prst="rect">
            <a:avLst/>
          </a:prstGeom>
          <a:noFill/>
        </p:spPr>
      </p:pic>
      <p:pic>
        <p:nvPicPr>
          <p:cNvPr id="4096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41326"/>
            <a:ext cx="2047880" cy="23404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1752605" cy="1720449"/>
          </a:xfrm>
          <a:prstGeom prst="rect">
            <a:avLst/>
          </a:prstGeom>
          <a:noFill/>
        </p:spPr>
      </p:pic>
      <p:pic>
        <p:nvPicPr>
          <p:cNvPr id="38916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786322"/>
            <a:ext cx="1693184" cy="1662118"/>
          </a:xfrm>
          <a:prstGeom prst="rect">
            <a:avLst/>
          </a:prstGeom>
          <a:noFill/>
        </p:spPr>
      </p:pic>
      <p:pic>
        <p:nvPicPr>
          <p:cNvPr id="38918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5604" y="5000636"/>
            <a:ext cx="1693184" cy="16621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857760"/>
            <a:ext cx="1253696" cy="1129569"/>
          </a:xfrm>
          <a:prstGeom prst="rect">
            <a:avLst/>
          </a:prstGeom>
          <a:noFill/>
        </p:spPr>
      </p:pic>
      <p:pic>
        <p:nvPicPr>
          <p:cNvPr id="50180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1816899" cy="2500320"/>
          </a:xfrm>
          <a:prstGeom prst="rect">
            <a:avLst/>
          </a:prstGeom>
          <a:noFill/>
        </p:spPr>
      </p:pic>
      <p:pic>
        <p:nvPicPr>
          <p:cNvPr id="50182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1609729" cy="2215223"/>
          </a:xfrm>
          <a:prstGeom prst="rect">
            <a:avLst/>
          </a:prstGeom>
          <a:noFill/>
        </p:spPr>
      </p:pic>
      <p:pic>
        <p:nvPicPr>
          <p:cNvPr id="50184" name="Picture 8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1395415" cy="1920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reptilii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86190"/>
            <a:ext cx="1689499" cy="1843090"/>
          </a:xfrm>
          <a:prstGeom prst="rect">
            <a:avLst/>
          </a:prstGeom>
          <a:noFill/>
        </p:spPr>
      </p:pic>
      <p:pic>
        <p:nvPicPr>
          <p:cNvPr id="3" name="Picture 2" descr="C:\Users\Елена\Desktop\reptilii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22" y="4429132"/>
            <a:ext cx="1754984" cy="1914528"/>
          </a:xfrm>
          <a:prstGeom prst="rect">
            <a:avLst/>
          </a:prstGeom>
          <a:noFill/>
        </p:spPr>
      </p:pic>
      <p:pic>
        <p:nvPicPr>
          <p:cNvPr id="3481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143512"/>
            <a:ext cx="1071564" cy="1071565"/>
          </a:xfrm>
          <a:prstGeom prst="rect">
            <a:avLst/>
          </a:prstGeom>
          <a:noFill/>
        </p:spPr>
      </p:pic>
      <p:pic>
        <p:nvPicPr>
          <p:cNvPr id="6" name="Picture 2" descr="C:\Users\Елена\Desktop\reptilii-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943472"/>
            <a:ext cx="1754984" cy="19145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857628"/>
            <a:ext cx="2353277" cy="2809885"/>
          </a:xfrm>
          <a:prstGeom prst="rect">
            <a:avLst/>
          </a:prstGeom>
          <a:noFill/>
        </p:spPr>
      </p:pic>
      <p:pic>
        <p:nvPicPr>
          <p:cNvPr id="54276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1562102" cy="18651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04"/>
            <a:ext cx="1596555" cy="2214578"/>
          </a:xfrm>
          <a:prstGeom prst="rect">
            <a:avLst/>
          </a:prstGeom>
          <a:noFill/>
        </p:spPr>
      </p:pic>
      <p:pic>
        <p:nvPicPr>
          <p:cNvPr id="5325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2800" y="3357562"/>
            <a:ext cx="1400843" cy="1943106"/>
          </a:xfrm>
          <a:prstGeom prst="rect">
            <a:avLst/>
          </a:prstGeom>
          <a:noFill/>
        </p:spPr>
      </p:pic>
      <p:pic>
        <p:nvPicPr>
          <p:cNvPr id="5325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29132"/>
            <a:ext cx="1600205" cy="22196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1790704" cy="2014543"/>
          </a:xfrm>
          <a:prstGeom prst="rect">
            <a:avLst/>
          </a:prstGeom>
          <a:noFill/>
        </p:spPr>
      </p:pic>
      <p:pic>
        <p:nvPicPr>
          <p:cNvPr id="5222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46" y="4500570"/>
            <a:ext cx="1536702" cy="1728791"/>
          </a:xfrm>
          <a:prstGeom prst="rect">
            <a:avLst/>
          </a:prstGeom>
          <a:noFill/>
        </p:spPr>
      </p:pic>
      <p:pic>
        <p:nvPicPr>
          <p:cNvPr id="52230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22" y="4643446"/>
            <a:ext cx="1600203" cy="18002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688766"/>
            <a:ext cx="1671643" cy="2031138"/>
          </a:xfrm>
          <a:prstGeom prst="rect">
            <a:avLst/>
          </a:prstGeom>
          <a:noFill/>
        </p:spPr>
      </p:pic>
      <p:pic>
        <p:nvPicPr>
          <p:cNvPr id="5837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357562"/>
            <a:ext cx="1600205" cy="1944337"/>
          </a:xfrm>
          <a:prstGeom prst="rect">
            <a:avLst/>
          </a:prstGeom>
          <a:noFill/>
        </p:spPr>
      </p:pic>
      <p:pic>
        <p:nvPicPr>
          <p:cNvPr id="5837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60138"/>
            <a:ext cx="1671643" cy="20311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572008"/>
            <a:ext cx="1430136" cy="1019179"/>
          </a:xfrm>
          <a:prstGeom prst="rect">
            <a:avLst/>
          </a:prstGeom>
          <a:noFill/>
        </p:spPr>
      </p:pic>
      <p:pic>
        <p:nvPicPr>
          <p:cNvPr id="5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929198"/>
            <a:ext cx="1430136" cy="1019179"/>
          </a:xfrm>
          <a:prstGeom prst="rect">
            <a:avLst/>
          </a:prstGeom>
          <a:noFill/>
        </p:spPr>
      </p:pic>
      <p:pic>
        <p:nvPicPr>
          <p:cNvPr id="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500702"/>
            <a:ext cx="1430136" cy="10191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650" y="4000504"/>
            <a:ext cx="1893798" cy="1238254"/>
          </a:xfrm>
          <a:prstGeom prst="rect">
            <a:avLst/>
          </a:prstGeom>
          <a:noFill/>
        </p:spPr>
      </p:pic>
      <p:pic>
        <p:nvPicPr>
          <p:cNvPr id="55300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357826"/>
            <a:ext cx="1893798" cy="1238254"/>
          </a:xfrm>
          <a:prstGeom prst="rect">
            <a:avLst/>
          </a:prstGeom>
          <a:noFill/>
        </p:spPr>
      </p:pic>
      <p:pic>
        <p:nvPicPr>
          <p:cNvPr id="55302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054" y="5214950"/>
            <a:ext cx="2003056" cy="13096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72074"/>
            <a:ext cx="981078" cy="1387043"/>
          </a:xfrm>
          <a:prstGeom prst="rect">
            <a:avLst/>
          </a:prstGeom>
          <a:noFill/>
        </p:spPr>
      </p:pic>
      <p:pic>
        <p:nvPicPr>
          <p:cNvPr id="6144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214950"/>
            <a:ext cx="909640" cy="1286044"/>
          </a:xfrm>
          <a:prstGeom prst="rect">
            <a:avLst/>
          </a:prstGeom>
          <a:noFill/>
        </p:spPr>
      </p:pic>
      <p:pic>
        <p:nvPicPr>
          <p:cNvPr id="61446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72008"/>
            <a:ext cx="1123954" cy="15890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333867"/>
            <a:ext cx="2524131" cy="2524133"/>
          </a:xfrm>
          <a:prstGeom prst="rect">
            <a:avLst/>
          </a:prstGeom>
          <a:noFill/>
        </p:spPr>
      </p:pic>
      <p:pic>
        <p:nvPicPr>
          <p:cNvPr id="3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2524131" cy="25241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2024070" cy="1619256"/>
          </a:xfrm>
          <a:prstGeom prst="rect">
            <a:avLst/>
          </a:prstGeom>
          <a:noFill/>
        </p:spPr>
      </p:pic>
      <p:pic>
        <p:nvPicPr>
          <p:cNvPr id="4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14884"/>
            <a:ext cx="2024070" cy="1619256"/>
          </a:xfrm>
          <a:prstGeom prst="rect">
            <a:avLst/>
          </a:prstGeom>
          <a:noFill/>
        </p:spPr>
      </p:pic>
      <p:pic>
        <p:nvPicPr>
          <p:cNvPr id="5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636"/>
            <a:ext cx="2024070" cy="1619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828" y="4429132"/>
            <a:ext cx="2102572" cy="1990733"/>
          </a:xfrm>
          <a:prstGeom prst="rect">
            <a:avLst/>
          </a:prstGeom>
          <a:noFill/>
        </p:spPr>
      </p:pic>
      <p:pic>
        <p:nvPicPr>
          <p:cNvPr id="3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714884"/>
            <a:ext cx="2102572" cy="19907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757733"/>
            <a:ext cx="2402266" cy="2100267"/>
          </a:xfrm>
          <a:prstGeom prst="rect">
            <a:avLst/>
          </a:prstGeom>
          <a:noFill/>
        </p:spPr>
      </p:pic>
      <p:pic>
        <p:nvPicPr>
          <p:cNvPr id="3" name="Picture 2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357694"/>
            <a:ext cx="2402266" cy="2100267"/>
          </a:xfrm>
          <a:prstGeom prst="rect">
            <a:avLst/>
          </a:prstGeom>
          <a:noFill/>
        </p:spPr>
      </p:pic>
      <p:pic>
        <p:nvPicPr>
          <p:cNvPr id="4099" name="Picture 3" descr="C:\Users\Елена\Desktop\ляг 6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071810"/>
            <a:ext cx="3333750" cy="2914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17.privet.ru/lr/0a082c93ddb92d5d1f50f94d8fd856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00562" y="2357430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http://mirgif.com/ljagushki.htm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428868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http://www.softhram.ru/photoshop/frame/5421-Ramka_dlya_foto_Lyagushonok.html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07154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http://www.nixaxa.ru/pictures/children-pictures.php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64305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Рамка для фото «Лягушонок» -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71435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Фон для  презентации -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114298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Картинки анимации лягушек и др. -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5214950"/>
            <a:ext cx="202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www.mp3sort.com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60" y="435769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Музыкальное сопровождение -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reptilii-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00403"/>
            <a:ext cx="3757810" cy="35575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Admin\Мои документы\Мои рисунки\11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4107658"/>
            <a:ext cx="5215000" cy="260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3929066"/>
            <a:ext cx="2594092" cy="27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857628"/>
            <a:ext cx="2594092" cy="27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643446"/>
            <a:ext cx="2376129" cy="1971681"/>
          </a:xfrm>
          <a:prstGeom prst="rect">
            <a:avLst/>
          </a:prstGeom>
          <a:noFill/>
        </p:spPr>
      </p:pic>
      <p:pic>
        <p:nvPicPr>
          <p:cNvPr id="26628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00438"/>
            <a:ext cx="2462220" cy="20431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36" y="5076829"/>
            <a:ext cx="1781172" cy="1781172"/>
          </a:xfrm>
          <a:prstGeom prst="rect">
            <a:avLst/>
          </a:prstGeom>
          <a:noFill/>
        </p:spPr>
      </p:pic>
      <p:pic>
        <p:nvPicPr>
          <p:cNvPr id="22532" name="Picture 4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429132"/>
            <a:ext cx="1719265" cy="1719265"/>
          </a:xfrm>
          <a:prstGeom prst="rect">
            <a:avLst/>
          </a:prstGeom>
          <a:noFill/>
        </p:spPr>
      </p:pic>
      <p:pic>
        <p:nvPicPr>
          <p:cNvPr id="22534" name="Picture 6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357694"/>
            <a:ext cx="2290769" cy="22907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357826"/>
            <a:ext cx="1524000" cy="1038225"/>
          </a:xfrm>
          <a:prstGeom prst="rect">
            <a:avLst/>
          </a:prstGeom>
          <a:noFill/>
        </p:spPr>
      </p:pic>
      <p:pic>
        <p:nvPicPr>
          <p:cNvPr id="3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357694"/>
            <a:ext cx="1524000" cy="1038225"/>
          </a:xfrm>
          <a:prstGeom prst="rect">
            <a:avLst/>
          </a:prstGeom>
          <a:noFill/>
        </p:spPr>
      </p:pic>
      <p:pic>
        <p:nvPicPr>
          <p:cNvPr id="4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572140"/>
            <a:ext cx="1524000" cy="1038225"/>
          </a:xfrm>
          <a:prstGeom prst="rect">
            <a:avLst/>
          </a:prstGeom>
          <a:noFill/>
        </p:spPr>
      </p:pic>
      <p:pic>
        <p:nvPicPr>
          <p:cNvPr id="5" name="Picture 2" descr="&amp;Acy;&amp;ncy;&amp;icy;&amp;mcy;&amp;acy;&amp;shcy;&amp;kcy;&amp;icy; &amp;ZHcy;&amp;icy;&amp;vcy;&amp;ocy;&amp;tcy;&amp;ncy;&amp;y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143380"/>
            <a:ext cx="1524000" cy="1038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365</TotalTime>
  <Words>43</Words>
  <Application>Microsoft Office PowerPoint</Application>
  <PresentationFormat>Экран (4:3)</PresentationFormat>
  <Paragraphs>12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47</cp:revision>
  <dcterms:created xsi:type="dcterms:W3CDTF">2013-09-19T15:03:56Z</dcterms:created>
  <dcterms:modified xsi:type="dcterms:W3CDTF">2023-11-02T06:11:20Z</dcterms:modified>
</cp:coreProperties>
</file>