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6"/>
  </p:notesMasterIdLst>
  <p:sldIdLst>
    <p:sldId id="284" r:id="rId2"/>
    <p:sldId id="265" r:id="rId3"/>
    <p:sldId id="289" r:id="rId4"/>
    <p:sldId id="288" r:id="rId5"/>
    <p:sldId id="290" r:id="rId6"/>
    <p:sldId id="267" r:id="rId7"/>
    <p:sldId id="291" r:id="rId8"/>
    <p:sldId id="279" r:id="rId9"/>
    <p:sldId id="272" r:id="rId10"/>
    <p:sldId id="274" r:id="rId11"/>
    <p:sldId id="273" r:id="rId12"/>
    <p:sldId id="281" r:id="rId13"/>
    <p:sldId id="282" r:id="rId14"/>
    <p:sldId id="29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32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EFFFD-0675-4C49-9564-8C0D3F76FA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4C69D-B240-4E93-8E1F-697BCDB39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374C-368D-4A43-8834-22452EFCA097}" type="datetime1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7E15-A84C-4E0F-93DA-6982B74F1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66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03B3-3507-42CD-9914-5E76B5FF8EE7}" type="datetime1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7E15-A84C-4E0F-93DA-6982B74F1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51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FC07-CD49-4018-A06C-ACC722672A55}" type="datetime1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7E15-A84C-4E0F-93DA-6982B74F1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9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E31D-C73D-4AA2-8FB0-642329C4EC6A}" type="datetime1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43847E15-A84C-4E0F-93DA-6982B74F1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0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337A-3B69-456B-913A-BB38FF212F9E}" type="datetime1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7E15-A84C-4E0F-93DA-6982B74F1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25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37EE-40A9-411D-BB6D-E222FEAD3FDE}" type="datetime1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43847E15-A84C-4E0F-93DA-6982B74F1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167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034C-E621-4CBA-B107-DA7500A565FC}" type="datetime1">
              <a:rPr lang="ru-RU" smtClean="0"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7E15-A84C-4E0F-93DA-6982B74F1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5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B187-5CFE-421C-BD6F-85E25D43AE29}" type="datetime1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7E15-A84C-4E0F-93DA-6982B74F1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6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FDC-0D3C-4D8C-9C3B-EAB541D4A7E3}" type="datetime1">
              <a:rPr lang="ru-RU" smtClean="0"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7E15-A84C-4E0F-93DA-6982B74F1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4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6801-5EC4-4707-8AB4-7575FA0237B9}" type="datetime1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7E15-A84C-4E0F-93DA-6982B74F1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90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0895-826D-45F5-A9CE-2952E44A44D5}" type="datetime1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7E15-A84C-4E0F-93DA-6982B74F1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28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BA461-7DF6-4BA9-A5E5-72E9691EAF86}" type="datetime1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47E15-A84C-4E0F-93DA-6982B74F1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6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z-sound.ru/wp-content/uploads/2016/12/russkoe-narodnoe-penie.jpg" TargetMode="External"/><Relationship Id="rId3" Type="http://schemas.openxmlformats.org/officeDocument/2006/relationships/hyperlink" Target="https://www.profguide.io/article/professii-dlya-teh-kto-lubit-muzyku.html" TargetMode="External"/><Relationship Id="rId7" Type="http://schemas.openxmlformats.org/officeDocument/2006/relationships/hyperlink" Target="https://easyvoice5.ru/themes/user/site/default/asset/img/blog/estrada.jpg" TargetMode="External"/><Relationship Id="rId2" Type="http://schemas.openxmlformats.org/officeDocument/2006/relationships/hyperlink" Target="https://music-education.ru/kakie-byvayut-muzykalnye-professii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tatic.mk.ru/upload/entities/2021/09/15/13/articlesImages/image/be/32/fe/35/372b37762f5ffdfed3526d7026355b8d.jpg" TargetMode="External"/><Relationship Id="rId5" Type="http://schemas.openxmlformats.org/officeDocument/2006/relationships/hyperlink" Target="https://synergy.ru/about/education_articles/speczialnosti/vostrebovannie_tvorcheskie_professii" TargetMode="External"/><Relationship Id="rId4" Type="http://schemas.openxmlformats.org/officeDocument/2006/relationships/hyperlink" Target="https://kedu.ru/press-center/amp/profgid/muzykant/" TargetMode="External"/><Relationship Id="rId9" Type="http://schemas.openxmlformats.org/officeDocument/2006/relationships/hyperlink" Target="https://blog.art-fa.ru/wp-content/uploads/2020/10/ba06aebe450032635735cabb854c65e3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art-fa.ru/wp-content/uploads/2020/10/ba06aebe450032635735cabb854c65e3.jpg" TargetMode="External"/><Relationship Id="rId3" Type="http://schemas.openxmlformats.org/officeDocument/2006/relationships/hyperlink" Target="https://uznayvse.ru/images/content/2021/10/uzn_16353393070.jpg" TargetMode="External"/><Relationship Id="rId7" Type="http://schemas.openxmlformats.org/officeDocument/2006/relationships/hyperlink" Target="https://media.fulledu.ru/documents/covers/2018.04.13.10/article/100070000000000000000081.jpg" TargetMode="External"/><Relationship Id="rId2" Type="http://schemas.openxmlformats.org/officeDocument/2006/relationships/hyperlink" Target="http://filarmonia.online/userfiles/modules/concert/photo_2248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.pln24.ru/pictures/190705113009.jpg" TargetMode="External"/><Relationship Id="rId5" Type="http://schemas.openxmlformats.org/officeDocument/2006/relationships/hyperlink" Target="https://cdnn21.img.ria.ru/images/07e4/04/02/1569508723_514:0:2561:2047_1920x0_80_0_0_350d55a33b7f0cb3f92412051e379138.jpg" TargetMode="External"/><Relationship Id="rId4" Type="http://schemas.openxmlformats.org/officeDocument/2006/relationships/hyperlink" Target="https://arenda-nedorogo.by/wp-content/uploads/2013/06/orkestr.jpg" TargetMode="External"/><Relationship Id="rId9" Type="http://schemas.openxmlformats.org/officeDocument/2006/relationships/hyperlink" Target="https://mixmag.io/wp-content/uploads/2022/07/1568363490_1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kolko-poluchaet.ru/wp-content/uploads/2017/11/skolko-poluchaet-vizazhist-stilist.jpg" TargetMode="External"/><Relationship Id="rId3" Type="http://schemas.openxmlformats.org/officeDocument/2006/relationships/hyperlink" Target="https://www.shad.ru/assets/images/content/articles/landshaftnyj-dizajn--chto-eto/shad-landshaftnyj-dizajn-v-skandinavskom-stile.webp?v=2019-12-01" TargetMode="External"/><Relationship Id="rId7" Type="http://schemas.openxmlformats.org/officeDocument/2006/relationships/hyperlink" Target="https://i.pinimg.com/564x/34/a1/dc/34a1dc2474fa092fb9473def1e42ec35.jpg" TargetMode="External"/><Relationship Id="rId2" Type="http://schemas.openxmlformats.org/officeDocument/2006/relationships/hyperlink" Target="https://www.latinsoft.lv/wp-content/uploads/2020/03/Ka-klut-par-web-dizaineri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rtcraft.media/img/article/824x464/f1ce9e4d9807ec0bfaba8da51925813a.jpg" TargetMode="External"/><Relationship Id="rId5" Type="http://schemas.openxmlformats.org/officeDocument/2006/relationships/hyperlink" Target="https://tap.azstatic.com/uploads/large/2021/03/19/18/32/25/b02851ee-0446-4965-8529-cdcbbb442359/47732_ewDBDh4dzixKDN4TnNH5Ig.jpg" TargetMode="External"/><Relationship Id="rId4" Type="http://schemas.openxmlformats.org/officeDocument/2006/relationships/hyperlink" Target="https://276709.selcdn.ru/proektoria/new/professions/2020/03/24/b9228e0962a78b84f3d5d92f4faa000b/2019-11-06_12-28-08.jpg" TargetMode="External"/><Relationship Id="rId9" Type="http://schemas.openxmlformats.org/officeDocument/2006/relationships/hyperlink" Target="https://hotsale.ge/files/offers/gallery/92914_image_1_tdn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Креативные профессии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7336" y="4123944"/>
            <a:ext cx="4550664" cy="166420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Учитель музыки </a:t>
            </a:r>
          </a:p>
          <a:p>
            <a:pPr algn="l"/>
            <a:r>
              <a:rPr lang="ru-RU" dirty="0" smtClean="0"/>
              <a:t>МБОУ «СОШ №4 г. Челябинска»</a:t>
            </a:r>
          </a:p>
          <a:p>
            <a:pPr algn="l"/>
            <a:r>
              <a:rPr lang="ru-RU" dirty="0" err="1"/>
              <a:t>Бобкова</a:t>
            </a:r>
            <a:r>
              <a:rPr lang="ru-RU" dirty="0"/>
              <a:t> </a:t>
            </a:r>
            <a:r>
              <a:rPr lang="ru-RU" dirty="0" smtClean="0"/>
              <a:t>Ирина Александровна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7E15-A84C-4E0F-93DA-6982B74F15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5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/>
              <a:t>Художник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690688"/>
            <a:ext cx="4746741" cy="47157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пишет картины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участвует в создании мультфильмов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придумывает образы в рекламе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иллюстрирует книги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использует как классические, так и компьютерные инструменты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7E15-A84C-4E0F-93DA-6982B74F15DB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075" y="755712"/>
            <a:ext cx="3052413" cy="2033898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075" y="3964862"/>
            <a:ext cx="3133867" cy="2089245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3323" y="1909188"/>
            <a:ext cx="2505075" cy="2990850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880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Визажист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2374" y="1690688"/>
            <a:ext cx="5373656" cy="432471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Специалист, создающий гармоничный образ средствами искусства макияжа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Визажист подчеркивает достоинства лица, умело скрывая недостатки.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Искусство визажа особенно актуально для публичных персон</a:t>
            </a:r>
            <a:endParaRPr lang="ru-RU" sz="3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7E15-A84C-4E0F-93DA-6982B74F15DB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704" y="3647023"/>
            <a:ext cx="4059822" cy="2709327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993" y="713821"/>
            <a:ext cx="4651245" cy="2476637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7187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74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Список источников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6974" y="835554"/>
            <a:ext cx="11257226" cy="248337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600" dirty="0" smtClean="0"/>
              <a:t>1. Статья «Какие бывают музыкальные профессии?» </a:t>
            </a:r>
          </a:p>
          <a:p>
            <a:pPr marL="0" lvl="0" indent="0">
              <a:buNone/>
            </a:pPr>
            <a:r>
              <a:rPr lang="ru-RU" sz="1600" dirty="0" smtClean="0">
                <a:hlinkClick r:id="rId2"/>
              </a:rPr>
              <a:t>https://music-education.ru/kakie-byvayut-muzykalnye-professii/</a:t>
            </a:r>
            <a:endParaRPr lang="ru-RU" sz="1600" dirty="0"/>
          </a:p>
          <a:p>
            <a:pPr marL="0" lvl="0" indent="0">
              <a:buNone/>
            </a:pPr>
            <a:r>
              <a:rPr lang="ru-RU" sz="1600" dirty="0" smtClean="0"/>
              <a:t>2. Статья «Профессии </a:t>
            </a:r>
            <a:r>
              <a:rPr lang="ru-RU" sz="1600" dirty="0"/>
              <a:t>для тех, кто любит звуки и </a:t>
            </a:r>
            <a:r>
              <a:rPr lang="ru-RU" sz="1600" dirty="0" smtClean="0"/>
              <a:t>музыку»</a:t>
            </a:r>
          </a:p>
          <a:p>
            <a:pPr marL="0" lvl="0" indent="0">
              <a:buNone/>
            </a:pPr>
            <a:r>
              <a:rPr lang="en-US" sz="1600" dirty="0" smtClean="0">
                <a:hlinkClick r:id="rId3"/>
              </a:rPr>
              <a:t>https://www.profguide.io/article/professii-dlya-teh-kto-lubit-muzyku.html</a:t>
            </a:r>
            <a:endParaRPr lang="ru-RU" sz="1600" dirty="0" smtClean="0"/>
          </a:p>
          <a:p>
            <a:pPr marL="0" lvl="0" indent="0">
              <a:buNone/>
            </a:pPr>
            <a:r>
              <a:rPr lang="ru-RU" sz="1600" dirty="0" smtClean="0"/>
              <a:t>3. Статья «Творческая профессия музыкант: особенности, сложности» </a:t>
            </a:r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kedu.ru/press-center/amp/profgid/muzykant/</a:t>
            </a:r>
            <a:endParaRPr lang="ru-RU" sz="1600" dirty="0"/>
          </a:p>
          <a:p>
            <a:pPr marL="0" lvl="0" indent="0">
              <a:buNone/>
            </a:pPr>
            <a:r>
              <a:rPr lang="ru-RU" sz="1600" dirty="0" smtClean="0"/>
              <a:t>4. Статья </a:t>
            </a:r>
            <a:r>
              <a:rPr lang="ru-RU" sz="1600" dirty="0"/>
              <a:t>«Востребованные творческие </a:t>
            </a:r>
            <a:r>
              <a:rPr lang="ru-RU" sz="1600" dirty="0" smtClean="0"/>
              <a:t>профессии»</a:t>
            </a:r>
            <a:endParaRPr lang="ru-RU" sz="1600" dirty="0"/>
          </a:p>
          <a:p>
            <a:pPr marL="0" lvl="0" indent="0">
              <a:buNone/>
            </a:pPr>
            <a:r>
              <a:rPr lang="en-US" sz="1600" dirty="0" smtClean="0">
                <a:hlinkClick r:id="rId5"/>
              </a:rPr>
              <a:t>https</a:t>
            </a:r>
            <a:r>
              <a:rPr lang="en-US" sz="1600" dirty="0">
                <a:hlinkClick r:id="rId5"/>
              </a:rPr>
              <a:t>://</a:t>
            </a:r>
            <a:r>
              <a:rPr lang="en-US" sz="1600" dirty="0" smtClean="0">
                <a:hlinkClick r:id="rId5"/>
              </a:rPr>
              <a:t>synergy.ru/about/education_articles/speczialnosti/vostrebovannie_tvorcheskie_professii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0" indent="0">
              <a:buNone/>
            </a:pPr>
            <a:r>
              <a:rPr lang="ru-RU" sz="1600" dirty="0"/>
              <a:t>1. Изображение оперного исполнителя:</a:t>
            </a:r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https://static.mk.ru/upload/entities/2021/09/15/13/articlesImages/image/be/32/fe/35/372b37762f5ffdfed3526d7026355b8d.jpg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2. Изображение эстрадного исполнителя: </a:t>
            </a:r>
            <a:r>
              <a:rPr lang="en-US" sz="1600" dirty="0">
                <a:hlinkClick r:id="rId7"/>
              </a:rPr>
              <a:t>https://easyvoice5.ru/themes/user/site/default/asset/img/blog/estrada.jpg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3. Изображение народного исполнителя:</a:t>
            </a:r>
          </a:p>
          <a:p>
            <a:pPr marL="0" indent="0">
              <a:buNone/>
            </a:pPr>
            <a:r>
              <a:rPr lang="en-US" sz="1600" dirty="0">
                <a:hlinkClick r:id="rId8"/>
              </a:rPr>
              <a:t>https://tz-sound.ru/wp-content/uploads/2016/12/russkoe-narodnoe-penie.jpg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4. Изображение рок-исполнителя:</a:t>
            </a:r>
          </a:p>
          <a:p>
            <a:pPr marL="0" indent="0">
              <a:buNone/>
            </a:pPr>
            <a:r>
              <a:rPr lang="en-US" sz="1600" dirty="0">
                <a:hlinkClick r:id="rId9"/>
              </a:rPr>
              <a:t>https://blog.art-fa.ru/wp-content/uploads/2020/10/ba06aebe450032635735cabb854c65e3.jpg</a:t>
            </a:r>
            <a:endParaRPr lang="en-US" sz="1600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7E15-A84C-4E0F-93DA-6982B74F15DB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04333" y="3201459"/>
            <a:ext cx="10430934" cy="583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Ссылки на изображения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88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7E15-A84C-4E0F-93DA-6982B74F15DB}" type="slidenum">
              <a:rPr lang="ru-RU" smtClean="0"/>
              <a:t>13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748507" y="319025"/>
            <a:ext cx="11079426" cy="26697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5</a:t>
            </a:r>
            <a:r>
              <a:rPr lang="ru-RU" sz="1600" dirty="0"/>
              <a:t>. Изображение пианиста:</a:t>
            </a:r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http://filarmonia.online/userfiles/modules/concert/photo_2248.jpg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6. Изображение гитариста:</a:t>
            </a:r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https://uznayvse.ru/images/content/2021/10/uzn_16353393070.jpg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7. Изображение военного оркестра:</a:t>
            </a:r>
          </a:p>
          <a:p>
            <a:pPr marL="0" indent="0">
              <a:buNone/>
            </a:pPr>
            <a:r>
              <a:rPr lang="en-US" sz="1600" dirty="0">
                <a:hlinkClick r:id="rId4"/>
              </a:rPr>
              <a:t>https://arenda-nedorogo.by/wp-content/uploads/2013/06/orkestr.jpg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8. Изображение барабанщика:</a:t>
            </a:r>
          </a:p>
          <a:p>
            <a:pPr marL="0" indent="0">
              <a:buNone/>
            </a:pP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cdnn21.img.ria.ru/images/07e4/04/02/1569508723_514:0:2561:2047_1920x0_80_0_0_350d55a33b7f0cb3f92412051e379138.jpg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9. Изображение ди-джея:</a:t>
            </a:r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https://m.pln24.ru/pictures/190705113009.jpg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10. Изображение актера:</a:t>
            </a:r>
          </a:p>
          <a:p>
            <a:pPr marL="0" indent="0">
              <a:buNone/>
            </a:pPr>
            <a:r>
              <a:rPr lang="en-US" sz="1600" dirty="0">
                <a:hlinkClick r:id="rId7"/>
              </a:rPr>
              <a:t>https://media.fulledu.ru/documents/covers/2018.04.13.10/article/100070000000000000000081.jpg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11. Изображение фотожурналиста:</a:t>
            </a:r>
          </a:p>
          <a:p>
            <a:pPr marL="0" indent="0">
              <a:buNone/>
            </a:pPr>
            <a:r>
              <a:rPr lang="en-US" sz="1600" dirty="0">
                <a:hlinkClick r:id="rId8"/>
              </a:rPr>
              <a:t>https://blog.art-fa.ru/wp-content/uploads/2020/10/ba06aebe450032635735cabb854c65e3.jpg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12. Изображение фотографа макро:</a:t>
            </a:r>
          </a:p>
          <a:p>
            <a:pPr marL="0" indent="0">
              <a:buNone/>
            </a:pPr>
            <a:r>
              <a:rPr lang="en-US" sz="1600" dirty="0">
                <a:hlinkClick r:id="rId9"/>
              </a:rPr>
              <a:t>https://mixmag.io/wp-content/uploads/2022/07/1568363490_1.jpg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383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7E15-A84C-4E0F-93DA-6982B74F15DB}" type="slidenum">
              <a:rPr lang="ru-RU" smtClean="0"/>
              <a:t>14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756973" y="446024"/>
            <a:ext cx="11121759" cy="2805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13</a:t>
            </a:r>
            <a:r>
              <a:rPr lang="ru-RU" sz="1600" dirty="0"/>
              <a:t>. Изображение веб-дизайнера:</a:t>
            </a:r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https://www.latinsoft.lv/wp-content/uploads/2020/03/Ka-klut-par-web-dizaineri.jpg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14. Изображение проекта ландшафтного дизайнера:</a:t>
            </a:r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https://www.shad.ru/assets/images/content/articles/landshaftnyj-dizajn--chto-eto/shad-landshaftnyj-dizajn-v-skandinavskom-stile.webp?v=2019-12-01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15. Изображение дизайнера одежды:</a:t>
            </a:r>
          </a:p>
          <a:p>
            <a:pPr marL="0" indent="0">
              <a:buNone/>
            </a:pPr>
            <a:r>
              <a:rPr lang="en-US" sz="1600" dirty="0">
                <a:hlinkClick r:id="rId4"/>
              </a:rPr>
              <a:t>https://276709.selcdn.ru/proektoria/new/professions/2020/03/24/b9228e0962a78b84f3d5d92f4faa000b/2019-11-06_12-28-08.jpg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16. Изображение художника:</a:t>
            </a:r>
          </a:p>
          <a:p>
            <a:pPr marL="0" indent="0">
              <a:buNone/>
            </a:pPr>
            <a:r>
              <a:rPr lang="en-US" sz="1600" dirty="0">
                <a:hlinkClick r:id="rId5"/>
              </a:rPr>
              <a:t>https://tap.azstatic.com/uploads/large/2021%2F03%2F19%2F18%2F32%2F25%2Fb02851ee-0446-4965-8529-cdcbbb442359%2F47732_ewDBDh4dzixKDN4TnNH5Ig.jpg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17. Изображение работы художника-иллюстратора:</a:t>
            </a:r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https://artcraft.media/img/article/824x464/f1ce9e4d9807ec0bfaba8da51925813a.jpg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18. Изображение иллюстрации к сказке:</a:t>
            </a:r>
          </a:p>
          <a:p>
            <a:pPr marL="0" indent="0">
              <a:buNone/>
            </a:pPr>
            <a:r>
              <a:rPr lang="en-US" sz="1600" dirty="0">
                <a:hlinkClick r:id="rId7"/>
              </a:rPr>
              <a:t>https://i.pinimg.com/564x/34/a1/dc/34a1dc2474fa092fb9473def1e42ec35.jpg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19. Изображение визажиста с инструментарием:</a:t>
            </a:r>
          </a:p>
          <a:p>
            <a:pPr marL="0" indent="0">
              <a:buNone/>
            </a:pPr>
            <a:r>
              <a:rPr lang="en-US" sz="1600" dirty="0">
                <a:hlinkClick r:id="rId8"/>
              </a:rPr>
              <a:t>https://skolko-poluchaet.ru/wp-content/uploads/2017/11/skolko-poluchaet-vizazhist-stilist.jpg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20. Изображение процесса работы визажиста:</a:t>
            </a:r>
          </a:p>
          <a:p>
            <a:pPr marL="0" indent="0">
              <a:buNone/>
            </a:pPr>
            <a:r>
              <a:rPr lang="en-US" sz="1600" dirty="0">
                <a:hlinkClick r:id="rId9"/>
              </a:rPr>
              <a:t>https://hotsale.ge/files/offers/gallery/92914_image_1_tdn.jpg</a:t>
            </a: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5058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Исполнители музыки – вокалисты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7E15-A84C-4E0F-93DA-6982B74F15D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1" name="Объект 11"/>
          <p:cNvSpPr>
            <a:spLocks noGrp="1"/>
          </p:cNvSpPr>
          <p:nvPr>
            <p:ph idx="1"/>
          </p:nvPr>
        </p:nvSpPr>
        <p:spPr>
          <a:xfrm>
            <a:off x="838200" y="1574580"/>
            <a:ext cx="5279895" cy="4365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 smtClean="0"/>
              <a:t>Виды вокальных стилей: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dirty="0" smtClean="0"/>
              <a:t>Академический</a:t>
            </a:r>
            <a:r>
              <a:rPr lang="en-US" sz="3000" dirty="0" smtClean="0"/>
              <a:t> </a:t>
            </a:r>
            <a:r>
              <a:rPr lang="ru-RU" sz="3000" dirty="0"/>
              <a:t>вокал </a:t>
            </a:r>
            <a:endParaRPr lang="ru-RU" sz="3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000" dirty="0" err="1"/>
              <a:t>Эстрадно</a:t>
            </a:r>
            <a:r>
              <a:rPr lang="ru-RU" sz="3000" dirty="0"/>
              <a:t>-джазовый </a:t>
            </a:r>
            <a:r>
              <a:rPr lang="ru-RU" sz="3000" dirty="0" smtClean="0"/>
              <a:t>вокал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dirty="0"/>
              <a:t>Народный вокал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dirty="0" smtClean="0"/>
              <a:t>Рок-вокал</a:t>
            </a:r>
            <a:endParaRPr lang="ru-RU" sz="3000" dirty="0"/>
          </a:p>
          <a:p>
            <a:pPr marL="0" indent="0">
              <a:buNone/>
            </a:pPr>
            <a:r>
              <a:rPr lang="ru-RU" sz="3000" dirty="0"/>
              <a:t>Каждых вид вокала требует от вокалиста уникальных  умений и навыков исполнения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pic>
        <p:nvPicPr>
          <p:cNvPr id="1026" name="Picture 2" descr="Анна Нетребко на концерте в Мариинском театре - Бинокль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1121" y="3415630"/>
            <a:ext cx="3231282" cy="2524160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роки эстрадного вокала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1102" y="1690688"/>
            <a:ext cx="3008653" cy="2580860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9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/>
              <a:t>Исполнители музыки – вокалисты</a:t>
            </a:r>
          </a:p>
        </p:txBody>
      </p:sp>
      <p:pic>
        <p:nvPicPr>
          <p:cNvPr id="2050" name="Picture 2" descr="Рок вокал: стили, манера пения и обуч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2960" y="3933506"/>
            <a:ext cx="3129481" cy="2175468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7E15-A84C-4E0F-93DA-6982B74F15D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835152" y="1690688"/>
            <a:ext cx="5067808" cy="4496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Вокалисту необходимо: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Т</a:t>
            </a:r>
            <a:r>
              <a:rPr lang="ru-RU" dirty="0" smtClean="0"/>
              <a:t>ренировать </a:t>
            </a:r>
            <a:r>
              <a:rPr lang="ru-RU" dirty="0"/>
              <a:t>голос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Заучивать </a:t>
            </a:r>
            <a:r>
              <a:rPr lang="ru-RU" dirty="0"/>
              <a:t>песенные </a:t>
            </a:r>
            <a:r>
              <a:rPr lang="ru-RU" dirty="0" smtClean="0"/>
              <a:t>тексты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Работать над правильной дикцией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Овладевать актёрским мастерством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Осваивать </a:t>
            </a:r>
            <a:r>
              <a:rPr lang="ru-RU" dirty="0" smtClean="0"/>
              <a:t>хореографию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Учить </a:t>
            </a:r>
            <a:r>
              <a:rPr lang="ru-RU" dirty="0"/>
              <a:t>иностранные </a:t>
            </a:r>
            <a:r>
              <a:rPr lang="ru-RU" dirty="0" smtClean="0"/>
              <a:t>языки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052" name="Picture 4" descr="Русское народное пение - Курсы народного вокала на студии в Москве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56879" y="1699731"/>
            <a:ext cx="3296921" cy="2323787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13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Исполнители музыки – инструменталисты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7E15-A84C-4E0F-93DA-6982B74F15D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838200" y="1825625"/>
            <a:ext cx="481076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Есть следующие виды музыкальных инструментов: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Струнные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Духовые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Язычковые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Ударные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Перкуссия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Клавишные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Электромузыкальные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  <p:pic>
        <p:nvPicPr>
          <p:cNvPr id="6146" name="Picture 2" descr="Валерий Дидюля – биография, фото, личная жизнь, семья, жена, дети, рост,  слушать песни онлайн 2022 | Узнай Всё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3080" y="3969273"/>
            <a:ext cx="3747938" cy="2207690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ольный концерт Дениса Мацуев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8099" y="1690688"/>
            <a:ext cx="3285701" cy="2464276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6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Исполнители музыки – инструменталисты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7E15-A84C-4E0F-93DA-6982B74F15D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838200" y="1825624"/>
            <a:ext cx="5318760" cy="45307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Можно исполнять сольные концерты, или играть в коллективах – оркестрах и ансамблях.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Игра на любом музыкальном инструменте развивает  координацию, чувство ритма, музыкальный слух.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Согласно исследованиям, </a:t>
            </a:r>
            <a:r>
              <a:rPr lang="en-US" dirty="0" smtClean="0"/>
              <a:t>IQ </a:t>
            </a:r>
            <a:r>
              <a:rPr lang="ru-RU" dirty="0" smtClean="0"/>
              <a:t>музыканта выше среднего в популяции.</a:t>
            </a:r>
            <a:endParaRPr lang="ru-RU" dirty="0"/>
          </a:p>
        </p:txBody>
      </p:sp>
      <p:pic>
        <p:nvPicPr>
          <p:cNvPr id="3074" name="Picture 2" descr="Барабанщик Foo Fighters записал мастер-класс на карантине - РИА Новости,  02.04.20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0475" y="3425189"/>
            <a:ext cx="2931160" cy="2931160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735" y="1678625"/>
            <a:ext cx="3465065" cy="2176535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39549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Ди-джей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7E15-A84C-4E0F-93DA-6982B74F15DB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838200" y="1825625"/>
            <a:ext cx="514604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Его работа заключается в выборе и исполнении музыкальных произведений при помощи специальной аппаратуры, сведении их в непрерывный поток музыкальных звуков (</a:t>
            </a:r>
            <a:r>
              <a:rPr lang="ru-RU" dirty="0" err="1" smtClean="0"/>
              <a:t>микс</a:t>
            </a:r>
            <a:r>
              <a:rPr lang="ru-RU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Может работать, как чужой музыкой, так и создавать собственную</a:t>
            </a:r>
            <a:endParaRPr lang="ru-RU" dirty="0"/>
          </a:p>
        </p:txBody>
      </p:sp>
      <p:pic>
        <p:nvPicPr>
          <p:cNvPr id="3074" name="Picture 2" descr="http://businesspskov.ru/pictures/1906051106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760" y="1219201"/>
            <a:ext cx="4485640" cy="4485640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Актер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7E15-A84C-4E0F-93DA-6982B74F15D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 smtClean="0"/>
              <a:t>В профессии есть следующие направления: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dirty="0" smtClean="0"/>
              <a:t>Актер </a:t>
            </a:r>
            <a:r>
              <a:rPr lang="ru-RU" sz="3000" dirty="0"/>
              <a:t>театра и </a:t>
            </a:r>
            <a:r>
              <a:rPr lang="ru-RU" sz="3000" dirty="0" smtClean="0"/>
              <a:t>кино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dirty="0"/>
              <a:t>Актер музыкального </a:t>
            </a:r>
            <a:r>
              <a:rPr lang="ru-RU" sz="3000" dirty="0" smtClean="0"/>
              <a:t>театра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dirty="0"/>
              <a:t>Актер театра кукол </a:t>
            </a:r>
            <a:endParaRPr lang="ru-RU" sz="3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000" dirty="0"/>
              <a:t>Актер </a:t>
            </a:r>
            <a:r>
              <a:rPr lang="ru-RU" sz="3000" dirty="0" smtClean="0"/>
              <a:t>дубляжа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3000" dirty="0"/>
          </a:p>
          <a:p>
            <a:pPr marL="0" indent="0">
              <a:buNone/>
            </a:pPr>
            <a:r>
              <a:rPr lang="ru-RU" sz="3000" dirty="0" smtClean="0"/>
              <a:t>Каждое направления требует своих профессиональных умений и  навыков.</a:t>
            </a:r>
            <a:endParaRPr lang="ru-RU" sz="3000" dirty="0"/>
          </a:p>
        </p:txBody>
      </p:sp>
      <p:pic>
        <p:nvPicPr>
          <p:cNvPr id="4098" name="Picture 2" descr="Актёр - где учиться, зарплата, преимущества профессии – “Навигатор  Образования”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0309" y="2018665"/>
            <a:ext cx="4421843" cy="2969895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1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Фотограф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91360"/>
            <a:ext cx="4913120" cy="40983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 Фотожурналист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 Фотохудожник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 </a:t>
            </a:r>
            <a:r>
              <a:rPr lang="ru-RU" sz="3200" dirty="0" err="1" smtClean="0"/>
              <a:t>Фотодокументалист</a:t>
            </a:r>
            <a:endParaRPr lang="ru-RU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 Рекламный фотограф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 Фотограф-криминалист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 </a:t>
            </a:r>
            <a:r>
              <a:rPr lang="ru-RU" sz="3200" dirty="0" err="1" smtClean="0"/>
              <a:t>Фэшн</a:t>
            </a:r>
            <a:r>
              <a:rPr lang="ru-RU" sz="3200" dirty="0" smtClean="0"/>
              <a:t>-фотограф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 Фотограф макро</a:t>
            </a:r>
            <a:endParaRPr lang="ru-RU" sz="3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7E15-A84C-4E0F-93DA-6982B74F15DB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454" y="3407123"/>
            <a:ext cx="4018866" cy="2682593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8" name="Picture 4" descr="https://i0.wp.com/xn----7sbafuabraerjyjmxvsmn8f.xn--p1ai/wp-content/uploads/%D1%84%D0%BE%D1%82%D0%BE%D0%B3%D1%80%D0%B0%D1%84.jpg?w=400&amp;ssl=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331" y="864186"/>
            <a:ext cx="3702156" cy="2776617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9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9282" y="1635760"/>
            <a:ext cx="5471061" cy="46634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Веб-дизайнер</a:t>
            </a:r>
            <a:r>
              <a:rPr lang="ru-RU" dirty="0" smtClean="0"/>
              <a:t> работает над внешним видом интернет-сайта.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Ландшафтный</a:t>
            </a:r>
            <a:r>
              <a:rPr lang="ru-RU" dirty="0" smtClean="0"/>
              <a:t> </a:t>
            </a:r>
            <a:r>
              <a:rPr lang="ru-RU" b="1" dirty="0" smtClean="0"/>
              <a:t>дизайнер</a:t>
            </a:r>
            <a:r>
              <a:rPr lang="ru-RU" dirty="0" smtClean="0"/>
              <a:t> занимается оформлением, приусадебных участков, садов, парков.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Дизайнер</a:t>
            </a:r>
            <a:r>
              <a:rPr lang="ru-RU" dirty="0" smtClean="0"/>
              <a:t> </a:t>
            </a:r>
            <a:r>
              <a:rPr lang="ru-RU" b="1" dirty="0" smtClean="0"/>
              <a:t>помещений</a:t>
            </a:r>
            <a:r>
              <a:rPr lang="ru-RU" dirty="0" smtClean="0"/>
              <a:t> занимается оформлением помещений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Дизайнер</a:t>
            </a:r>
            <a:r>
              <a:rPr lang="ru-RU" dirty="0" smtClean="0"/>
              <a:t> </a:t>
            </a:r>
            <a:r>
              <a:rPr lang="ru-RU" b="1" dirty="0" smtClean="0"/>
              <a:t>одежды</a:t>
            </a:r>
            <a:r>
              <a:rPr lang="ru-RU" dirty="0" smtClean="0"/>
              <a:t> занимается созданием одежды и обуви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7E15-A84C-4E0F-93DA-6982B74F15DB}" type="slidenum">
              <a:rPr lang="ru-RU" smtClean="0"/>
              <a:t>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086" y="712058"/>
            <a:ext cx="3330291" cy="2217973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987039" y="298862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95892" y="329050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2054" name="Picture 6" descr="Что такое ландшафтный дизайн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1776" y="4013107"/>
            <a:ext cx="3759104" cy="1915697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Дизайнер одежды - Проектор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8315" y="2260307"/>
            <a:ext cx="2327995" cy="3098828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4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910</TotalTime>
  <Words>527</Words>
  <Application>Microsoft Office PowerPoint</Application>
  <PresentationFormat>Произвольный</PresentationFormat>
  <Paragraphs>133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Креативные профессии</vt:lpstr>
      <vt:lpstr>Презентация PowerPoint</vt:lpstr>
      <vt:lpstr>Исполнители музыки – вокалисты</vt:lpstr>
      <vt:lpstr>Исполнители музыки – инструменталисты </vt:lpstr>
      <vt:lpstr>Исполнители музыки – инструменталисты </vt:lpstr>
      <vt:lpstr>Ди-джей</vt:lpstr>
      <vt:lpstr>Актер</vt:lpstr>
      <vt:lpstr>Фотограф</vt:lpstr>
      <vt:lpstr>Дизайнер</vt:lpstr>
      <vt:lpstr>Художник</vt:lpstr>
      <vt:lpstr>Визажист</vt:lpstr>
      <vt:lpstr>Список источников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376</cp:revision>
  <dcterms:created xsi:type="dcterms:W3CDTF">2020-02-15T11:28:02Z</dcterms:created>
  <dcterms:modified xsi:type="dcterms:W3CDTF">2022-11-22T20:58:22Z</dcterms:modified>
</cp:coreProperties>
</file>