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Музыкальная викторина 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445224"/>
            <a:ext cx="3744416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музыки: Алтухова Светлана Евгеньевна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Именем какого известного русского композитора назван Международный конкурс исполнителей, проходящий в Москве?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708920"/>
            <a:ext cx="2376264" cy="34795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779912" y="558924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Петр Ильич Чайковский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433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http://www.stihi.ru/pics/2004/06/24-871.jpg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880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http://oldsamara.samgtu.ru/part_5/page_17/cards/011a.jpg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060848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http://www.lacantinerusse.com/sub_razdel_photos/4d8e7yEktD_medium.jpg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0892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http://www.proza.ru/pics/2007/09/09/01.jpg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1297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http://i059.radikal.ru/1003/4d/2cdaf288887f.jpg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64502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http://img0.liveinternet.ru/images/attach/c/3/75/448/75448710_large_4000491_rims.jpg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108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http://www.dmitrylesnoy.com/upload/People/80da25e12410ad1a0a1aabbcff541a60.jpg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6926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2636912"/>
            <a:ext cx="2376513" cy="3398887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915816" y="4653136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Марины Цветаевой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0688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Чьи стихи использовал М. Таривердиев в романсе, начинающемся словами «Мне нравится, что вы больны не мной…»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Назовите фамилию советского певца и актера, сыгравшего главную роль в кинофильме «Веселые ребята».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780928"/>
            <a:ext cx="2147317" cy="34099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851920" y="508518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Леонид Утесов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Назовите фамилию знаменитого русского певца, обладавшего неповторимым басом.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708920"/>
            <a:ext cx="4482050" cy="34524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012160" y="472514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Федор Шаляпин</a:t>
            </a:r>
            <a:endParaRPr lang="ru-RU" sz="4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из известных советских бардов написал песню «Ваше благородие, госпожа удача»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 l="5498" t="4131"/>
          <a:stretch>
            <a:fillRect/>
          </a:stretch>
        </p:blipFill>
        <p:spPr bwMode="auto">
          <a:xfrm>
            <a:off x="827584" y="2924944"/>
            <a:ext cx="4662686" cy="314768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0152" y="4725144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Булат Окуджава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20688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Стихотворение А.С.Пушкина «Я помню чудное мгновенье…» обращено к А.Керн. Кто из русских композиторов написал музыку на эти слова?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764704"/>
            <a:ext cx="1211707" cy="170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780927"/>
            <a:ext cx="2664296" cy="35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479715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Михаил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Иванович Глинка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Кого из композиторов по праву считают композитором-сказочником?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2132856"/>
            <a:ext cx="3268018" cy="42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522920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Николай Андреевич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Римский-Корсаков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636912"/>
            <a:ext cx="1728192" cy="3545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Назовите фамилию русского композитора, который обрел славу и бессмертие благодаря единственному произведению – знаменитому романсу «Соловей»?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55892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Александр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Алябьев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2204864"/>
            <a:ext cx="3024336" cy="394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Какой композитор известен еще как ученый-химик, автор более сорока работ?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276872"/>
            <a:ext cx="2647950" cy="4000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923928" y="55172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Александр  Бородин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3140968"/>
            <a:ext cx="2327920" cy="2113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188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Музыкальная викторина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12</cp:revision>
  <dcterms:created xsi:type="dcterms:W3CDTF">2013-02-17T11:41:27Z</dcterms:created>
  <dcterms:modified xsi:type="dcterms:W3CDTF">2023-11-02T06:04:38Z</dcterms:modified>
</cp:coreProperties>
</file>