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558608" cy="792088"/>
          </a:xfrm>
        </p:spPr>
        <p:txBody>
          <a:bodyPr/>
          <a:lstStyle/>
          <a:p>
            <a:r>
              <a:rPr lang="ru-RU" b="1" dirty="0" smtClean="0"/>
              <a:t>ЭРМИТАЖ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Виртуальная экскурсия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Для детей старшей группы № 4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Подготовила: Яковлева Н.В.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Коллекция картин.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86106" cy="4525963"/>
          </a:xfrm>
        </p:spPr>
        <p:txBody>
          <a:bodyPr/>
          <a:lstStyle/>
          <a:p>
            <a:pPr marL="0">
              <a:buNone/>
            </a:pPr>
            <a:r>
              <a:rPr lang="ru-RU" dirty="0" smtClean="0"/>
              <a:t>В Эрмитаже представлена большая коллекция картин – пейзажи, портреты, натюрморты величайших художников, известных во всем мире.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571612"/>
            <a:ext cx="5177922" cy="436402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Ознакомительная экскурсия «Эрмитаж»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Цель:</a:t>
            </a:r>
          </a:p>
          <a:p>
            <a:r>
              <a:rPr lang="ru-RU" dirty="0" smtClean="0"/>
              <a:t>Обобщать и расширять представления  детей о достопримечательностях Санкт </a:t>
            </a:r>
            <a:r>
              <a:rPr lang="ru-RU" smtClean="0"/>
              <a:t>- Петербурга </a:t>
            </a:r>
            <a:endParaRPr lang="ru-RU" dirty="0" smtClean="0"/>
          </a:p>
          <a:p>
            <a:r>
              <a:rPr lang="ru-RU" dirty="0" smtClean="0"/>
              <a:t>Вызвать интерес к музею, желание посетить экспозицию.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дворец.</a:t>
            </a:r>
            <a:endParaRPr lang="ru-RU" dirty="0"/>
          </a:p>
        </p:txBody>
      </p:sp>
      <p:pic>
        <p:nvPicPr>
          <p:cNvPr id="7" name="Содержимое 6" descr="11104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5043494" cy="3782621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614734" cy="4525963"/>
          </a:xfrm>
        </p:spPr>
        <p:txBody>
          <a:bodyPr/>
          <a:lstStyle/>
          <a:p>
            <a:r>
              <a:rPr lang="ru-RU" dirty="0" smtClean="0"/>
              <a:t>Зимний дворец – ранее был дворцом российских императоров, а теперь входит в состав музейного комплекса «Государственный Эрмитаж».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396" y="642918"/>
            <a:ext cx="1114404" cy="77472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4038600" cy="4911741"/>
          </a:xfrm>
        </p:spPr>
        <p:txBody>
          <a:bodyPr/>
          <a:lstStyle/>
          <a:p>
            <a:r>
              <a:rPr lang="ru-RU" dirty="0" smtClean="0"/>
              <a:t>Здание Зимнего дворца было построено в </a:t>
            </a:r>
            <a:r>
              <a:rPr lang="en-US" dirty="0" smtClean="0"/>
              <a:t>XVIII </a:t>
            </a:r>
            <a:r>
              <a:rPr lang="ru-RU" dirty="0" smtClean="0"/>
              <a:t>веке по проекту знаменитого архитектора Б. Ф. Растрелли.</a:t>
            </a:r>
          </a:p>
          <a:p>
            <a:r>
              <a:rPr lang="ru-RU" dirty="0" smtClean="0"/>
              <a:t>Дворец насчитывал около 1500 комнат.</a:t>
            </a:r>
            <a:endParaRPr lang="ru-RU" dirty="0"/>
          </a:p>
        </p:txBody>
      </p:sp>
      <p:pic>
        <p:nvPicPr>
          <p:cNvPr id="5" name="Содержимое 4" descr="652310_200405121659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643050"/>
            <a:ext cx="4769927" cy="357744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857232"/>
            <a:ext cx="2614602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зимни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4972056" cy="37276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714488"/>
            <a:ext cx="340042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1764 году Екатерина </a:t>
            </a:r>
            <a:r>
              <a:rPr lang="en-US" dirty="0" smtClean="0"/>
              <a:t>II </a:t>
            </a:r>
            <a:r>
              <a:rPr lang="ru-RU" dirty="0" smtClean="0"/>
              <a:t>получила около 300 картин из частной коллекции  Йоханна Эрнста Гоцковского, именно эти картины положили начало богатейшей коллекции Эрмитажа.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Иорданская лестница.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Незабываемое зрелище – Иорданская лестница. Часто именно с неё начинается посещение Эрмитажа. </a:t>
            </a:r>
          </a:p>
          <a:p>
            <a:r>
              <a:rPr lang="ru-RU" dirty="0" smtClean="0"/>
              <a:t>Название свое получила из-за того, что по ней во время праздника Крещения Господня спускался крестный ход к Неве, где во льду вырубалась для освящения воды прорубь — иордань.</a:t>
            </a:r>
            <a:endParaRPr lang="ru-RU" dirty="0"/>
          </a:p>
        </p:txBody>
      </p:sp>
      <p:pic>
        <p:nvPicPr>
          <p:cNvPr id="5" name="Содержимое 4" descr="2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67301"/>
            <a:ext cx="4038600" cy="41917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Рыцарский зал</a:t>
            </a:r>
            <a:endParaRPr lang="ru-RU" dirty="0"/>
          </a:p>
        </p:txBody>
      </p:sp>
      <p:pic>
        <p:nvPicPr>
          <p:cNvPr id="5" name="Содержимое 4" descr="Hermitage-Museum-in-Saint-Petersburg_Art-gallery_74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804837" cy="39527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571612"/>
            <a:ext cx="347185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этом  зале находится</a:t>
            </a:r>
          </a:p>
          <a:p>
            <a:pPr>
              <a:buNone/>
            </a:pPr>
            <a:r>
              <a:rPr lang="ru-RU" dirty="0" smtClean="0"/>
              <a:t>часть богатейшей</a:t>
            </a:r>
          </a:p>
          <a:p>
            <a:pPr>
              <a:buNone/>
            </a:pPr>
            <a:r>
              <a:rPr lang="ru-RU" dirty="0" smtClean="0"/>
              <a:t>оружейной коллекции</a:t>
            </a:r>
          </a:p>
          <a:p>
            <a:pPr>
              <a:buNone/>
            </a:pPr>
            <a:r>
              <a:rPr lang="ru-RU" dirty="0" smtClean="0"/>
              <a:t>Эрмитажа,</a:t>
            </a:r>
          </a:p>
          <a:p>
            <a:pPr>
              <a:buNone/>
            </a:pPr>
            <a:r>
              <a:rPr lang="ru-RU" dirty="0" smtClean="0"/>
              <a:t>насчитывающей около</a:t>
            </a:r>
          </a:p>
          <a:p>
            <a:pPr>
              <a:buNone/>
            </a:pPr>
            <a:r>
              <a:rPr lang="ru-RU" dirty="0" smtClean="0"/>
              <a:t>15 тысяч предметов. В</a:t>
            </a:r>
          </a:p>
          <a:p>
            <a:pPr>
              <a:buNone/>
            </a:pPr>
            <a:r>
              <a:rPr lang="ru-RU" dirty="0" smtClean="0"/>
              <a:t>их числе изделия</a:t>
            </a:r>
          </a:p>
          <a:p>
            <a:pPr>
              <a:buNone/>
            </a:pPr>
            <a:r>
              <a:rPr lang="ru-RU" dirty="0" smtClean="0"/>
              <a:t>знаменитых мастеров,</a:t>
            </a:r>
          </a:p>
          <a:p>
            <a:pPr>
              <a:buNone/>
            </a:pPr>
            <a:r>
              <a:rPr lang="ru-RU" dirty="0" smtClean="0"/>
              <a:t>работавших в лучших</a:t>
            </a:r>
          </a:p>
          <a:p>
            <a:pPr>
              <a:buNone/>
            </a:pPr>
            <a:r>
              <a:rPr lang="ru-RU" dirty="0" smtClean="0"/>
              <a:t>оружейных мастерских</a:t>
            </a:r>
          </a:p>
          <a:p>
            <a:pPr>
              <a:buNone/>
            </a:pPr>
            <a:r>
              <a:rPr lang="ru-RU" dirty="0" smtClean="0"/>
              <a:t>Европы.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642918"/>
            <a:ext cx="4471990" cy="77472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323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Кроме оружия, в</a:t>
            </a:r>
          </a:p>
          <a:p>
            <a:pPr>
              <a:buNone/>
            </a:pPr>
            <a:r>
              <a:rPr lang="ru-RU" dirty="0" smtClean="0"/>
              <a:t>рыцарском зале</a:t>
            </a:r>
          </a:p>
          <a:p>
            <a:pPr>
              <a:buNone/>
            </a:pPr>
            <a:r>
              <a:rPr lang="ru-RU" dirty="0" smtClean="0"/>
              <a:t>можно</a:t>
            </a:r>
          </a:p>
          <a:p>
            <a:pPr>
              <a:buNone/>
            </a:pPr>
            <a:r>
              <a:rPr lang="ru-RU" dirty="0" smtClean="0"/>
              <a:t>полюбоваться на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обмундирование разных воинов, а также доспехи боевых коней.</a:t>
            </a:r>
            <a:endParaRPr lang="ru-RU" dirty="0"/>
          </a:p>
        </p:txBody>
      </p:sp>
      <p:pic>
        <p:nvPicPr>
          <p:cNvPr id="5" name="Содержимое 4" descr="9dYC58VIN4GExSyKXuOeU3r6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643050"/>
            <a:ext cx="4981628" cy="337310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Часы павлин</a:t>
            </a:r>
            <a:endParaRPr lang="ru-RU" dirty="0"/>
          </a:p>
        </p:txBody>
      </p:sp>
      <p:pic>
        <p:nvPicPr>
          <p:cNvPr id="5" name="Содержимое 4" descr="0_55855_b24b3308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8181" y="1600200"/>
            <a:ext cx="3616637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>
              <a:buNone/>
            </a:pPr>
            <a:r>
              <a:rPr lang="ru-RU" dirty="0" smtClean="0"/>
              <a:t>Один из самых известных экспонатов Эрмитажа – механические часы-павлин. Они были изготовлены в Англии в </a:t>
            </a:r>
            <a:r>
              <a:rPr lang="en-US" dirty="0" smtClean="0"/>
              <a:t>XVIII </a:t>
            </a:r>
            <a:r>
              <a:rPr lang="ru-RU" dirty="0" smtClean="0"/>
              <a:t>веке. Уникальность этих часов в том, что они до сих пор находятся в рабочем состоянии. Это единственный во всем мире крупный автомат XVIII века, дошедший до нашего времени без изменений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290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ЭРМИТАЖ</vt:lpstr>
      <vt:lpstr>Ознакомительная экскурсия «Эрмитаж»</vt:lpstr>
      <vt:lpstr>Зимний дворец.</vt:lpstr>
      <vt:lpstr> </vt:lpstr>
      <vt:lpstr> </vt:lpstr>
      <vt:lpstr>Иорданская лестница.</vt:lpstr>
      <vt:lpstr>Рыцарский зал</vt:lpstr>
      <vt:lpstr> </vt:lpstr>
      <vt:lpstr>Часы павлин</vt:lpstr>
      <vt:lpstr>Коллекция картин.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ЭРМИТАЖ</dc:title>
  <dc:creator>tikki</dc:creator>
  <cp:lastModifiedBy>Windows User</cp:lastModifiedBy>
  <cp:revision>6</cp:revision>
  <dcterms:created xsi:type="dcterms:W3CDTF">2014-05-22T16:52:10Z</dcterms:created>
  <dcterms:modified xsi:type="dcterms:W3CDTF">2021-08-14T01:52:27Z</dcterms:modified>
</cp:coreProperties>
</file>