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1310" y="1578839"/>
            <a:ext cx="8119158" cy="2069617"/>
          </a:xfrm>
        </p:spPr>
        <p:txBody>
          <a:bodyPr>
            <a:noAutofit/>
          </a:bodyPr>
          <a:lstStyle/>
          <a:p>
            <a:r>
              <a:rPr lang="ru-RU" sz="6000" dirty="0" smtClean="0"/>
              <a:t>Увлекательная математика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196328" y="4096512"/>
            <a:ext cx="3482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математики</a:t>
            </a:r>
          </a:p>
          <a:p>
            <a:r>
              <a:rPr lang="ru-RU" dirty="0" smtClean="0"/>
              <a:t> МОУ ВЦО №1 им. И.И. </a:t>
            </a:r>
            <a:r>
              <a:rPr lang="ru-RU" dirty="0" err="1" smtClean="0"/>
              <a:t>Мусатова</a:t>
            </a:r>
            <a:endParaRPr lang="ru-RU" dirty="0" smtClean="0"/>
          </a:p>
          <a:p>
            <a:r>
              <a:rPr lang="ru-RU" dirty="0" smtClean="0"/>
              <a:t>Леонова В.Ю.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443" y="626888"/>
            <a:ext cx="3277633" cy="302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280" y="749808"/>
            <a:ext cx="1061341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1. Переправа через реку</a:t>
            </a:r>
          </a:p>
          <a:p>
            <a:r>
              <a:rPr lang="ru-RU" sz="2400" dirty="0"/>
              <a:t>Небольшой воинский отряд подошёл к реке, через которую необходимо было </a:t>
            </a:r>
            <a:endParaRPr lang="ru-RU" sz="2400" dirty="0" smtClean="0"/>
          </a:p>
          <a:p>
            <a:r>
              <a:rPr lang="ru-RU" sz="2400" dirty="0" smtClean="0"/>
              <a:t>переправиться</a:t>
            </a:r>
            <a:r>
              <a:rPr lang="ru-RU" sz="2400" dirty="0"/>
              <a:t>. </a:t>
            </a:r>
            <a:r>
              <a:rPr lang="ru-RU" sz="2400" dirty="0" smtClean="0"/>
              <a:t>Мост </a:t>
            </a:r>
            <a:r>
              <a:rPr lang="ru-RU" sz="2400" dirty="0"/>
              <a:t>сломан, а река глубока. Как быть? Вдруг офицер </a:t>
            </a:r>
            <a:endParaRPr lang="ru-RU" sz="2400" dirty="0" smtClean="0"/>
          </a:p>
          <a:p>
            <a:r>
              <a:rPr lang="ru-RU" sz="2400" dirty="0" smtClean="0"/>
              <a:t>замечает </a:t>
            </a:r>
            <a:r>
              <a:rPr lang="ru-RU" sz="2400" dirty="0"/>
              <a:t>у берега двух мальчиков в лодке. </a:t>
            </a:r>
            <a:r>
              <a:rPr lang="ru-RU" sz="2400" dirty="0" smtClean="0"/>
              <a:t>Но </a:t>
            </a:r>
            <a:r>
              <a:rPr lang="ru-RU" sz="2400" dirty="0"/>
              <a:t>лодка так мала, что на ней </a:t>
            </a:r>
            <a:endParaRPr lang="ru-RU" sz="2400" dirty="0" smtClean="0"/>
          </a:p>
          <a:p>
            <a:r>
              <a:rPr lang="ru-RU" sz="2400" dirty="0" smtClean="0"/>
              <a:t>может </a:t>
            </a:r>
            <a:r>
              <a:rPr lang="ru-RU" sz="2400" dirty="0"/>
              <a:t>переправиться только один солдат или только двое </a:t>
            </a:r>
            <a:r>
              <a:rPr lang="ru-RU" sz="2400" dirty="0" smtClean="0"/>
              <a:t>мальчиков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— не больше! Однако все солдаты переправились через реку </a:t>
            </a:r>
            <a:r>
              <a:rPr lang="ru-RU" sz="2400" dirty="0" smtClean="0"/>
              <a:t>именно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на этой лодке. Каким образом?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44" y="3582271"/>
            <a:ext cx="6062472" cy="277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2139696"/>
          </a:xfrm>
        </p:spPr>
        <p:txBody>
          <a:bodyPr>
            <a:normAutofit/>
          </a:bodyPr>
          <a:lstStyle/>
          <a:p>
            <a:r>
              <a:rPr lang="ru-RU" sz="3200" b="1" dirty="0"/>
              <a:t>2</a:t>
            </a:r>
            <a:r>
              <a:rPr lang="ru-RU" sz="3200" b="1" dirty="0" smtClean="0"/>
              <a:t>. </a:t>
            </a:r>
            <a:r>
              <a:rPr lang="ru-RU" sz="3200" b="1" dirty="0"/>
              <a:t>Девяносто девять</a:t>
            </a:r>
            <a:br>
              <a:rPr lang="ru-RU" sz="3200" b="1" dirty="0"/>
            </a:br>
            <a:r>
              <a:rPr lang="ru-RU" sz="3200" dirty="0"/>
              <a:t>Сколько нужно поставить знаков «плюс» (+) между цифрами числа 987 654 321, чтобы в сумме получилось 99?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144" y="2911824"/>
            <a:ext cx="4232112" cy="370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3</a:t>
            </a:r>
            <a:r>
              <a:rPr lang="ru-RU" sz="3600" b="1" dirty="0" smtClean="0"/>
              <a:t>. </a:t>
            </a:r>
            <a:r>
              <a:rPr lang="ru-RU" sz="3600" b="1" dirty="0"/>
              <a:t>Попробуйте отвесить</a:t>
            </a:r>
            <a:br>
              <a:rPr lang="ru-RU" sz="3600" b="1" dirty="0"/>
            </a:br>
            <a:r>
              <a:rPr lang="ru-RU" sz="3600" dirty="0"/>
              <a:t>В пакете находится 9 кг крупы. Попробуйте при помощи чашечных весов с гирями 50 и 200 г распределить всю крупу по двум пакетам: в один — 2 кг, в другой — 7 кг. При этом разрешается произвести только 3 взвешивания.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704" y="2636953"/>
            <a:ext cx="2949321" cy="422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 </a:t>
            </a:r>
            <a:r>
              <a:rPr lang="ru-RU" b="1" dirty="0"/>
              <a:t>Раздробить на части</a:t>
            </a:r>
            <a:br>
              <a:rPr lang="ru-RU" b="1" dirty="0"/>
            </a:br>
            <a:r>
              <a:rPr lang="ru-RU" dirty="0"/>
              <a:t>Раздробите 45 на четыре части так, что если к первой части прибавить 2, от второй отнять 2, третью умножить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2, а четвёртую разделить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2, то все результаты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будут </a:t>
            </a:r>
            <a:r>
              <a:rPr lang="ru-RU" dirty="0"/>
              <a:t>равными.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Сумеете </a:t>
            </a:r>
            <a:r>
              <a:rPr lang="ru-RU" dirty="0"/>
              <a:t>сделать?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368" y="3124475"/>
            <a:ext cx="3453384" cy="352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5</a:t>
            </a:r>
            <a:r>
              <a:rPr lang="ru-RU" sz="3200" b="1" dirty="0" smtClean="0"/>
              <a:t>. </a:t>
            </a:r>
            <a:r>
              <a:rPr lang="ru-RU" sz="3200" b="1" dirty="0"/>
              <a:t>Четыре теплохода</a:t>
            </a:r>
            <a:br>
              <a:rPr lang="ru-RU" sz="3200" b="1" dirty="0"/>
            </a:br>
            <a:r>
              <a:rPr lang="ru-RU" sz="3200" dirty="0"/>
              <a:t>В порту пришвартовались 4 теплохода. В полдень 2 января они одновременно покинули порт. Известно, что первый теплоход возвращается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этот порт через каждые 4 недели,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второй </a:t>
            </a:r>
            <a:r>
              <a:rPr lang="ru-RU" sz="3200" dirty="0"/>
              <a:t>— через каждые 8 недель,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третий </a:t>
            </a:r>
            <a:r>
              <a:rPr lang="ru-RU" sz="3200" dirty="0"/>
              <a:t>— через 12 недель,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 </a:t>
            </a:r>
            <a:r>
              <a:rPr lang="ru-RU" sz="3200" dirty="0"/>
              <a:t>четвёртый — через 16 недель.</a:t>
            </a:r>
            <a:br>
              <a:rPr lang="ru-RU" sz="3200" dirty="0"/>
            </a:br>
            <a:r>
              <a:rPr lang="ru-RU" sz="3200" dirty="0"/>
              <a:t>Когда в первый раз теплоходы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снова </a:t>
            </a:r>
            <a:r>
              <a:rPr lang="ru-RU" sz="3200" dirty="0"/>
              <a:t>сойдутся все вместе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этом порту?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3149136"/>
            <a:ext cx="4598540" cy="353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3272" y="393192"/>
            <a:ext cx="10853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Отгадки: </a:t>
            </a:r>
          </a:p>
          <a:p>
            <a:endParaRPr lang="ru-RU" dirty="0"/>
          </a:p>
          <a:p>
            <a:r>
              <a:rPr lang="ru-RU" dirty="0" smtClean="0"/>
              <a:t>1. </a:t>
            </a:r>
            <a:r>
              <a:rPr lang="ru-RU" dirty="0"/>
              <a:t>Мальчики переехали реку. Один из них остался на берегу, а другой пригнал лодку к солдатам и вылез. В лодку сел солдат и переправился на другой берег. Мальчик, остававшийся там, пригнал обратно лодку к солдатам, взял своего товарища, отвёз на другой берег и снова доставил лодку обратно, после чего вылез, а в неё сел второй солдат и переправился.</a:t>
            </a:r>
          </a:p>
          <a:p>
            <a:r>
              <a:rPr lang="ru-RU" dirty="0"/>
              <a:t>Таким образом после каждых двух перегонов лодки через реку и обратно переправлялся один солдат. Так повторялось столько раз, сколько было человек в отряде.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Возможны два решения: 9 + 8 + 7 + 65 + 4 + 3 + 2 + 1 = 99 или 9 + 8 + 7 + 6 + 5 + 43 + 21 = 99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3. </a:t>
            </a:r>
            <a:r>
              <a:rPr lang="ru-RU" dirty="0"/>
              <a:t>Первое взвешивание: развесить крупу на 2 равные части (это можно сделать без гирь) по 4,5 кг. Второе взвешивание: одну из получившихся частей ещё раз развесить пополам — по 2,25 кг. Третье взвешивание: от одной из этих частей отвесить (при помощи гири) 250 г. Останется 2 кг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4. </a:t>
            </a:r>
            <a:r>
              <a:rPr lang="ru-RU" dirty="0"/>
              <a:t>Искомые части 8, 12, 5 и 20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5. </a:t>
            </a:r>
            <a:r>
              <a:rPr lang="ru-RU" dirty="0"/>
              <a:t>Наименьшее общее кратное чисел 4, 8, 12 и 16 — 48. Следовательно, теплоходы сойдутся через 48 недель, то есть 4 декабря.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4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22</TotalTime>
  <Words>348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Презентация PowerPoint</vt:lpstr>
      <vt:lpstr>Презентация PowerPoint</vt:lpstr>
      <vt:lpstr>2. Девяносто девять Сколько нужно поставить знаков «плюс» (+) между цифрами числа 987 654 321, чтобы в сумме получилось 99?</vt:lpstr>
      <vt:lpstr>3. Попробуйте отвесить В пакете находится 9 кг крупы. Попробуйте при помощи чашечных весов с гирями 50 и 200 г распределить всю крупу по двум пакетам: в один — 2 кг, в другой — 7 кг. При этом разрешается произвести только 3 взвешивания.</vt:lpstr>
      <vt:lpstr>4. Раздробить на части Раздробите 45 на четыре части так, что если к первой части прибавить 2, от второй отнять 2, третью умножить  на 2, а четвёртую разделить  на 2, то все результаты  будут равными.  Сумеете сделать?</vt:lpstr>
      <vt:lpstr>5. Четыре теплохода В порту пришвартовались 4 теплохода. В полдень 2 января они одновременно покинули порт. Известно, что первый теплоход возвращается  в этот порт через каждые 4 недели,  второй — через каждые 8 недель,  третий — через 12 недель,  а четвёртый — через 16 недель. Когда в первый раз теплоходы  снова сойдутся все вместе  в этом порту? </vt:lpstr>
      <vt:lpstr>Презентация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К-23</dc:creator>
  <cp:lastModifiedBy>К-23</cp:lastModifiedBy>
  <cp:revision>3</cp:revision>
  <dcterms:created xsi:type="dcterms:W3CDTF">2023-03-22T08:20:24Z</dcterms:created>
  <dcterms:modified xsi:type="dcterms:W3CDTF">2023-03-22T08:42:37Z</dcterms:modified>
</cp:coreProperties>
</file>