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304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8" r:id="rId13"/>
    <p:sldId id="295" r:id="rId14"/>
    <p:sldId id="296" r:id="rId15"/>
    <p:sldId id="299" r:id="rId16"/>
    <p:sldId id="302" r:id="rId17"/>
    <p:sldId id="303" r:id="rId18"/>
    <p:sldId id="30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4A4-D069-4E51-A906-940006A71A1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A818-C339-4F4A-A216-53CBE7515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2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2D060-E58C-4D22-9B4A-2FCD2857F8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5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343-FB83-4E23-B4F3-79C87F9807A8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mg2.freepng.ru/20190726/fxc/kisspng-snow-angel-openclipart-drawing-line-art-5d3b6d9bd5d183.3135062815641757718758.jpg" TargetMode="External"/><Relationship Id="rId13" Type="http://schemas.openxmlformats.org/officeDocument/2006/relationships/hyperlink" Target="https://cp14.nevsepic.com.ua/188/18724/1385071565-ravarm16753-1024x790.jp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img2.freepng.ru/20191019/cpi/transparent-vehicle-christmas-eve-boat-christmas-5daaf18cdf71e9.0626079515714840449152.jpg" TargetMode="External"/><Relationship Id="rId12" Type="http://schemas.openxmlformats.org/officeDocument/2006/relationships/hyperlink" Target="http://dnepropetrovsk.freeads.in.ua/content/root/users/2014/20141116/u520309/images/201411/f20141116174352-prodajom-detskie-sanki-v-assortimente-krivoj-rog.png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3.bp.blogspot.com/-QTSwQdA7P4A/UMfVyfS0HBI/AAAAAAAAHsM/AAlIPgZtX5I/s1600/semyonov_vk_1965_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2.freepng.ru/20180308/tuq/kisspng-ded-moroz-snegurochka-verse-new-year-nursery-rhyme-happy-santa-5aa0c383682fa8.1575135815204852514268.jpg" TargetMode="External"/><Relationship Id="rId11" Type="http://schemas.openxmlformats.org/officeDocument/2006/relationships/hyperlink" Target="https://d.radikal.ru/d24/2001/87/083d1082bb26.jpg" TargetMode="External"/><Relationship Id="rId5" Type="http://schemas.openxmlformats.org/officeDocument/2006/relationships/hyperlink" Target="https://detki-guru.turbopages.org/detki.guru/s/otdyh/razvlekat-ig/zimnie-zabavy-60-igr.html" TargetMode="External"/><Relationship Id="rId15" Type="http://schemas.openxmlformats.org/officeDocument/2006/relationships/hyperlink" Target="https://3.bp.blogspot.com/-IeYOeA6jz20/XBnfg76BCbI/AAAAAAAACbw/D8EQ5sbPKZQk30wGAECeI3hOZRLgLf_LACLcBGAs/s1600/hello_html_m612616c4.jpg" TargetMode="External"/><Relationship Id="rId10" Type="http://schemas.openxmlformats.org/officeDocument/2006/relationships/hyperlink" Target="http://extrip.ru/img/photo/f/japan/sapporo/sapporo_2023.jpg" TargetMode="External"/><Relationship Id="rId4" Type="http://schemas.openxmlformats.org/officeDocument/2006/relationships/hyperlink" Target="https://puzzleit.ru/files/puzzles/172/171769/_original.jpg" TargetMode="External"/><Relationship Id="rId9" Type="http://schemas.openxmlformats.org/officeDocument/2006/relationships/hyperlink" Target="https://ds05.infourok.ru/uploads/ex/008d/00057ecc-71fe646f/hello_html_m233e1202.jpg" TargetMode="External"/><Relationship Id="rId14" Type="http://schemas.openxmlformats.org/officeDocument/2006/relationships/hyperlink" Target="https://lh6.ggpht.com/tKRJVTXo4Kgu25qAkuCQ1lpZY0gZROCfrP0YNMsAFkd-arwjItcr3B42mEjnGEHLlgs=h5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28800"/>
            <a:ext cx="5205264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ЗИМНИЕ </a:t>
            </a:r>
          </a:p>
          <a:p>
            <a:pPr marL="0" indent="0" algn="r">
              <a:buNone/>
            </a:pPr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ЗАБАВЫ</a:t>
            </a:r>
          </a:p>
          <a:p>
            <a:pPr marL="0" indent="0" algn="r">
              <a:buNone/>
            </a:pPr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ДЕТЕЙ</a:t>
            </a:r>
            <a:endParaRPr lang="ru-RU" b="1" i="1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100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100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100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100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1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puzzleit.ru/files/puzzles/172/171769/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9" y="1196752"/>
            <a:ext cx="5811862" cy="42484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5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920" y="188640"/>
            <a:ext cx="8656568" cy="6278642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9. Два Мороза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Чертим две линии, между ними должно быть большое расстояние. Выбираются два Мороза. Они встают между этими линиями.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Все другие игроки встают вдоль одной из нарисованных линий лицом к Морозам.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Первый Мороз говорит: «Я  Мороз Красный Нос!»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Второй Мороз говорит: «Я Мороз Синий Нос!»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Два Мороза вместе говорят: «Ну-ка кто из вас решится в путь – дороженьку пуститься?»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Все игроки дружно хором им отвечают: «Не боимся мы угроз, и не страшен нам мороз»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Два Мороза хором командуют: «Раз, два, три – беги!»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Задача игроков после этой команды перебежать поле до следующей линии, забежав за нее. Задача Морозов – запятнать бегущих игроков. Кого запятнали – тот «замерз» и должен стоять на месте.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Снова Морозы кричат детям: «Раз, два, три – беги!» Все бегут обратно. Бегущие игроки могут «разморозить» своих друзей, задев их во время бега. А Морозы в это время стараются «заморозить» новых игроков.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Так бегают, пока Морозы не заморозят большинство детей.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Если играет одновременно большая группа детей (25-30 человек), то тогда выбираются не два, а три или четыре мороза.</a:t>
            </a:r>
          </a:p>
          <a:p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4719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2923877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10. Чур, мое!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Для игры выбирается один водящий, остальные игроки должны встать в круг. Водящий медленно обходит круг с внешней стороны. Выбрав одного из игроков, он хлопает его по спине и начинает обегать круг по часовой стрелке. Тот игрок, которого выбрали, должен бежать в противоположную сторону, то есть, против часовой стрелки. Задача бегущих — быстрее противника занять свободное место в кругу и закрепить свое право на него фразой «Чур, мое!».</a:t>
            </a:r>
          </a:p>
          <a:p>
            <a:pPr algn="ctr"/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https://d.radikal.ru/d24/2001/87/083d1082bb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04" y="2736503"/>
            <a:ext cx="3994678" cy="4069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719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6309420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12. Пятнашки на санках (зимняя карельская игра</a:t>
            </a:r>
            <a:r>
              <a:rPr lang="ru-RU" sz="2000" b="1" dirty="0">
                <a:solidFill>
                  <a:srgbClr val="002060"/>
                </a:solidFill>
              </a:rPr>
              <a:t>)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Начертите на земле большой квадрат – площадку для игры. Играют несколько пар. В каждой паре один игрок везет другого на санках. Выбирается пара водящих (в ней также один игрок везет второго игрока на санках).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Звучит сигнал, и начинается игра. Водящие стараются догнать любую из пар и запятнать одного из игроков. Пятнает в паре водящих только игрок, сидящий на санках. Он делает это прикосновением своей руки.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Если паре водящих удалось кого-то осалить, то эта пара начинает водить в игре, и игра продолжается.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Играют только в пределах очерченной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площадки. Если пара нарушила это правило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 заехала за пределы площадки – то она тут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же становится водящей (пусть дети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громко объявят: «Мы водим!» и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начинает догонять других игроков).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Нельзя салить игроков той пары, которая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только что была ведущей.</a:t>
            </a:r>
          </a:p>
          <a:p>
            <a:pPr algn="ctr"/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314" name="Picture 2" descr="http://dnepropetrovsk.freeads.in.ua/content/root/users/2014/20141116/u520309/images/201411/f20141116174352-prodajom-detskie-sanki-v-assortimente-krivoj-ro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0519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565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2923877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13. Зимний гольф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Нам потребуется клюшка, теннисный мячик и небольшой обруч. Одна команда выстраивается на расстоянии метров десяти (или сколько установите) от уложенного на землю обруча – и каждый по очереди должен попытаться одним ударом загнать мячик в круг. Считаем очки, определяем победу. Как вариант – один человек назначается капитаном команды и гонит мячик в цель серией ударов. А побеждает тот, кто загонит его в хула-хуп за меньшее количество попыток.</a:t>
            </a:r>
          </a:p>
          <a:p>
            <a:pPr algn="ctr"/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https://cp14.nevsepic.com.ua/188/18724/1385071565-ravarm16753-1024x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21" y="2727408"/>
            <a:ext cx="5216357" cy="40243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719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2923877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14. Ловцы снега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Все участники игры делятся на команды. От каждой команды выбирается ловец снега. Ловец берет ведерко и становится на противоположной линии от метателей, выстроенных в колонны. По сигналу ведущего игроки, стоящие первыми, должны забросить снежок в ведерко ловца. Ловец может помогать своей команде, но ему нельзя двигаться с места. Команда, забросившая снежок, получает очко. Затем ведущий дает сигнал следующему игроку, и так, пока все игроки не поучаствуют в процессе.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https://lh6.ggpht.com/tKRJVTXo4Kgu25qAkuCQ1lpZY0gZROCfrP0YNMsAFkd-arwjItcr3B42mEjnGEHLlgs=h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07" y="2950383"/>
            <a:ext cx="7022185" cy="34288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127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3847207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15. Золотоискатель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Для игры понадобится по ведерку и платку на каждого игрока и большое количество орехов, обернутых фольгой. Орехи в фольге будут выступать в роли золотых камней. Орехи рассыпаются по утрамбованной площадке. Каждый игрок завязывает глаза платком и берет в руки ведерко. По сигналу ведущего все превращаются в золотоискателей, которые на ощупь должны собрать больше орехов, чем соперники.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Через минуту ведущий останавливает игру, и результаты подсчитываются. Побеждает тот, кто нашел больше золота.</a:t>
            </a:r>
          </a:p>
          <a:p>
            <a:br>
              <a:rPr lang="ru-RU" sz="2000" b="1" dirty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https://3.bp.blogspot.com/-IeYOeA6jz20/XBnfg76BCbI/AAAAAAAACbw/D8EQ5sbPKZQk30wGAECeI3hOZRLgLf_LACLcBGAs/s1600/hello_html_m612616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75" y="3369911"/>
            <a:ext cx="4525249" cy="32315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813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3539430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16. Со снежками «Снайперы»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 снежном валу ставим несколько предметов (например, можно использовать кегли).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 расстоянии 3-4 метра от вала чертим линию. Дети встают на линии и стараются сбить предметы на снежном валу. Игра заканчивается, когда все предметы сбиты.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Зимние игры – это множество самых разных затей с санками, снежками, лыжами, коньками. Их можно не только использовать как готовые варианты, но и придумывать самим! Желаю всем интересных зимних каникул!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https://bumper-stickers.ru/41276-thickbox_default/rebenok-kidaet-snej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76" y="1772816"/>
            <a:ext cx="6251848" cy="62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455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1077218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ХОРОШЕГО НАСТРОЕНИЯ!!!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482" name="Picture 2" descr="https://media.istockphoto.com/vectors/vector-illustration-cartoon-of-cute-boy-and-girl-kids-ice-skating-in-vector-id12027469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3" y="1010044"/>
            <a:ext cx="7008713" cy="58451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757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5940088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Источники:</a:t>
            </a:r>
          </a:p>
          <a:p>
            <a:r>
              <a:rPr lang="ru-RU" sz="1600" u="sng" dirty="0">
                <a:hlinkClick r:id="rId4"/>
              </a:rPr>
              <a:t>https://puzzleit.ru/files/puzzles/172/171769/_original.jpg</a:t>
            </a:r>
            <a:endParaRPr lang="ru-RU" sz="1600" dirty="0"/>
          </a:p>
          <a:p>
            <a:r>
              <a:rPr lang="ru-RU" sz="1600" u="sng" dirty="0">
                <a:hlinkClick r:id="rId5"/>
              </a:rPr>
              <a:t>https://detki-guru.turbopages.org/detki.guru/s/otdyh/razvlekat-ig/zimnie-zabavy-60-igr.html</a:t>
            </a:r>
            <a:endParaRPr lang="ru-RU" sz="1600" dirty="0"/>
          </a:p>
          <a:p>
            <a:r>
              <a:rPr lang="ru-RU" sz="1600" u="sng" dirty="0">
                <a:hlinkClick r:id="rId6"/>
              </a:rPr>
              <a:t>https://img2.freepng.ru/20180308/tuq/kisspng-ded-moroz-snegurochka-verse-new-year-nursery-rhyme-happy-santa-5aa0c383682fa8.1575135815204852514268.jpg</a:t>
            </a:r>
            <a:endParaRPr lang="ru-RU" sz="1600" dirty="0"/>
          </a:p>
          <a:p>
            <a:r>
              <a:rPr lang="ru-RU" sz="1600" u="sng" dirty="0">
                <a:hlinkClick r:id="rId7"/>
              </a:rPr>
              <a:t>https://img2.freepng.ru/20191019/cpi/transparent-vehicle-christmas-eve-boat-christmas-5daaf18cdf71e9.0626079515714840449152.jpg</a:t>
            </a:r>
            <a:endParaRPr lang="ru-RU" sz="1600" dirty="0"/>
          </a:p>
          <a:p>
            <a:r>
              <a:rPr lang="ru-RU" sz="1600" u="sng" dirty="0">
                <a:hlinkClick r:id="rId8"/>
              </a:rPr>
              <a:t>https://img2.freepng.ru/20190726/fxc/kisspng-snow-angel-openclipart-drawing-line-art-5d3b6d9bd5d183.3135062815641757718758.jpg</a:t>
            </a:r>
            <a:endParaRPr lang="ru-RU" sz="1600" dirty="0"/>
          </a:p>
          <a:p>
            <a:r>
              <a:rPr lang="ru-RU" sz="1600" u="sng" dirty="0">
                <a:hlinkClick r:id="rId9"/>
              </a:rPr>
              <a:t>https://ds05.infourok.ru/uploads/ex/008d/00057ecc-71fe646f/hello_html_m233e1202.jpg</a:t>
            </a:r>
            <a:endParaRPr lang="ru-RU" sz="1600" dirty="0"/>
          </a:p>
          <a:p>
            <a:r>
              <a:rPr lang="ru-RU" sz="1600" u="sng" dirty="0">
                <a:hlinkClick r:id="rId10"/>
              </a:rPr>
              <a:t>http://extrip.ru/img/photo/f/japan/sapporo/sapporo_2023.jpg</a:t>
            </a:r>
            <a:endParaRPr lang="ru-RU" sz="1600" dirty="0"/>
          </a:p>
          <a:p>
            <a:r>
              <a:rPr lang="ru-RU" sz="1600" u="sng" dirty="0">
                <a:hlinkClick r:id="rId11"/>
              </a:rPr>
              <a:t>https://d.radikal.ru/d24/2001/87/083d1082bb26.jpg</a:t>
            </a:r>
            <a:endParaRPr lang="ru-RU" sz="1600" dirty="0"/>
          </a:p>
          <a:p>
            <a:r>
              <a:rPr lang="ru-RU" sz="1600" u="sng" dirty="0">
                <a:hlinkClick r:id="rId12"/>
              </a:rPr>
              <a:t>http://dnepropetrovsk.freeads.in.ua/content/root/users/2014/20141116/u520309/images/201411/f20141116174352-prodajom-detskie-sanki-v-assortimente-krivoj-rog.png</a:t>
            </a:r>
            <a:endParaRPr lang="ru-RU" sz="1600" dirty="0"/>
          </a:p>
          <a:p>
            <a:r>
              <a:rPr lang="ru-RU" sz="1600" u="sng" dirty="0">
                <a:hlinkClick r:id="rId13"/>
              </a:rPr>
              <a:t>https://cp14.nevsepic.com.ua/188/18724/1385071565-ravarm16753-1024x790.jpg</a:t>
            </a:r>
            <a:endParaRPr lang="ru-RU" sz="1600" dirty="0"/>
          </a:p>
          <a:p>
            <a:r>
              <a:rPr lang="ru-RU" sz="1600" u="sng" dirty="0">
                <a:hlinkClick r:id="rId14"/>
              </a:rPr>
              <a:t>https://lh6.ggpht.com/tKRJVTXo4Kgu25qAkuCQ1lpZY0gZROCfrP0YNMsAFkd-arwjItcr3B42mEjnGEHLlgs=h500</a:t>
            </a:r>
            <a:endParaRPr lang="ru-RU" sz="1600" dirty="0"/>
          </a:p>
          <a:p>
            <a:r>
              <a:rPr lang="ru-RU" sz="1600" u="sng" dirty="0">
                <a:hlinkClick r:id="rId15"/>
              </a:rPr>
              <a:t>https://3.bp.blogspot.com/-IeYOeA6jz20/XBnfg76BCbI/AAAAAAAACbw/D8EQ5sbPKZQk30wGAECeI3hOZRLgLf_LACLcBGAs/s1600/hello_html_m612616c4.jpg</a:t>
            </a:r>
            <a:endParaRPr lang="ru-RU" sz="1600" dirty="0"/>
          </a:p>
          <a:p>
            <a:r>
              <a:rPr lang="ru-RU" sz="1600"/>
              <a:t> </a:t>
            </a:r>
            <a:r>
              <a:rPr lang="ru-RU" sz="1600" u="sng">
                <a:hlinkClick r:id="rId16"/>
              </a:rPr>
              <a:t>https</a:t>
            </a:r>
            <a:r>
              <a:rPr lang="ru-RU" sz="1600" u="sng" dirty="0">
                <a:hlinkClick r:id="rId16"/>
              </a:rPr>
              <a:t>://3.bp.blogspot.com/-QTSwQdA7P4A/UMfVyfS0HBI/AAAAAAAAHsM/AAlIPgZtX5I/s1600/semyonov_vk_1965_2.png</a:t>
            </a:r>
            <a:endParaRPr lang="ru-RU" sz="1600" dirty="0"/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064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1506" name="Picture 2" descr="https://3.bp.blogspot.com/-QTSwQdA7P4A/UMfVyfS0HBI/AAAAAAAAHsM/AAlIPgZtX5I/s1600/semyonov_vk_1965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383" cy="58551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126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6309420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1. Дед Мороз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Выбираем по считалке Деда Мороза. Дед Мороз встает в круг, нарисованный в центре хоровода. Его окружают другие участники игры и водят вокруг него хоровод под слова: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Дед Мороз, Дед Мороза,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Через дуб перерос,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Через дуб перерос,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Прикатил подарков воз: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Морозы трескучие,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Снега сыпучие,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Ветры </a:t>
            </a:r>
            <a:r>
              <a:rPr lang="ru-RU" sz="2000" b="1" dirty="0" err="1">
                <a:solidFill>
                  <a:srgbClr val="002060"/>
                </a:solidFill>
              </a:rPr>
              <a:t>завьюжные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Метели дружные,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Холод – стужу напустил,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 реке мост намостил.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После этих слов игроки разбегаются, а Дед Мороз их ловит. Если Дед Мороз дотронулся до игрока, то он его «заморозил». «Замороженный» игрок идет в круг и встает там. Другие игроки могут ему помочь – «разморозить» его.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Как разморозить: нужно сделать снежок и перебросить его в круг «замороженному» игроку. Он этим снежком должен попасть в Деда Мороза. Дед Мороз старается увернуться от снежка. полетели.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img2.freepng.ru/20180308/tuq/kisspng-ded-moroz-snegurochka-verse-new-year-nursery-rhyme-happy-santa-5aa0c383682fa8.1575135815204852514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29401"/>
            <a:ext cx="2422128" cy="30142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488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4462760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2. Воротца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Это игра на горке. Дети делают вместе со взрослыми «воротца» — из палочек без острых концов, гимнастических пластмассовых палок, еловых веток, лыжных палок, которые воткнуты в снег острым концом и стоят вертикально. Нужно стараться проехать с горки (на ледянке, санках или даже … на венике!), попав в воротца и не задев их.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Если игроку удалось проехать через воротца – он получает фишку. В конце поздравляют самого ловкого игрока, который получил больше всего фишек.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Полезная идея: Фишками могут служить круги, вырезанные из упаковки. Для этой цели можно найти пакеты из-под молока или из-под сока, покрытые изнутри фольгой. У Вас получатся «серебряные фишки» и даже большая «серебряная медаль» самому ловкому!</a:t>
            </a:r>
          </a:p>
          <a:p>
            <a:br>
              <a:rPr lang="ru-RU" sz="2000" b="1" dirty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s://img2.freepng.ru/20191019/cpi/transparent-vehicle-christmas-eve-boat-christmas-5daaf18cdf71e9.0626079515714840449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37" y="4192948"/>
            <a:ext cx="2685933" cy="25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948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3231654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3. Ангелы</a:t>
            </a:r>
          </a:p>
          <a:p>
            <a:pPr algn="ctr"/>
            <a:r>
              <a:rPr lang="ru-RU" sz="2000" b="1" dirty="0"/>
              <a:t>Пожалуй, нет ни одного взрослого, который в детстве не играл бы в снежного ангела. Покажите ребенку, как надо упереться в землю, чтобы потом повалиться назад в снежный сугроб и захлопать в снегу руками и ногами, как будто летишь; снег облепит ребенка, и его одежда будет белоснежно-ангельской, а руки станут похожи на крылья. Потом помогите малышу осторожно встать, не разрушив его “ангельскую” форму. Только что выпавший снег – прекрасное пушистое ложе, и ребятишки любят, лежа на нем, как бы парить в свежести солнечного зимнего дня.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s://img2.freepng.ru/20190726/fxc/kisspng-snow-angel-openclipart-drawing-line-art-5d3b6d9bd5d183.3135062815641757718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0" y="3179229"/>
            <a:ext cx="3039951" cy="33101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chitalnya.ru/upload3/255/a5bd51de8f92264f2d2b3c7f969c91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79229"/>
            <a:ext cx="3932044" cy="32471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100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4704" y="-13722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4154984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4. Салки со снежками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Чертим линиями большой квадрат – площадку для игры.  За пределы площадки забегать нельзя (если забежишь – то станешь водящим в этой игре). Заранее заготавливаем все вместе много снежков для водящих.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Все игроки бегают в внутри площадки, два ведущих бегают вне площадки. Задача ведущих – бросать в игроков снежки, стараясь в них попасть. Если в игрока попали снежком – он выходит из игры. Игра заканчивается, когда внутри площадки остается два игрока. Они становятся водящими в новой игре.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br>
              <a:rPr lang="ru-RU" sz="2000" b="1" dirty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c7.hotpng.com/preview/300/90/488/snowball-fight-sn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96" y="3501008"/>
            <a:ext cx="4843015" cy="27363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100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3847207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5. Сквозь ворота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Игроки делятся на две команды. Первая команда становится в шеренгу, взявшись за руки. Вторая располагается на расстоянии 5-8 метров так, чтобы каждый участник оказался напротив рук игроков из противоположной команды.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Задача участников второй команды — разбежаться и прорваться сквозь «ворота», проскользнув под руками или перепрыгнув через них.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Задача игроков первой команды — не дать соперникам выполнить задание.</a:t>
            </a:r>
          </a:p>
          <a:p>
            <a:pPr algn="ctr"/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https://i.pinimg.com/originals/dc/61/c9/dc61c9e646ac79f87931739bced6d1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71" y="3314517"/>
            <a:ext cx="6917257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296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2616101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7. Для малышей «Заморожу»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Дети встают в хоровод и вытягивают ручки в рукавичках вперед. Взрослый встает в центр круга и старается коснуться своей рукой ручек детишек. Дети должны быстро прятать руки за спину. Если кого-то коснулся взрослый – то его «заморозили».</a:t>
            </a:r>
          </a:p>
          <a:p>
            <a:pPr algn="ctr"/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https://ds05.infourok.ru/uploads/ex/008d/00057ecc-71fe646f/hello_html_m233e1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29" y="1848694"/>
            <a:ext cx="6410341" cy="48523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296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2308324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8. Снежные скульптуры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Тут фантазия может не ограничиваться лишь снеговиками и бабами. Можно лепить из снега зайчиков и черепах, медвежат и змей – все, что душе угодно. Даже снежный торт! И украсить его потом шишками и хвоей вместо сливочных розочек и шоколада. А еще можно делать крепости, землянки и даже дворцы – только в вашем полку должно быть много помощников.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http://extrip.ru/img/photo/f/japan/sapporo/sapporo_2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4" y="2229685"/>
            <a:ext cx="7067400" cy="47277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296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1370</Words>
  <Application>Microsoft Office PowerPoint</Application>
  <PresentationFormat>Экран (4:3)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Тема Office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Антон и Елена</cp:lastModifiedBy>
  <cp:revision>41</cp:revision>
  <dcterms:created xsi:type="dcterms:W3CDTF">2014-01-26T14:14:38Z</dcterms:created>
  <dcterms:modified xsi:type="dcterms:W3CDTF">2022-02-02T16:03:50Z</dcterms:modified>
</cp:coreProperties>
</file>