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2" r:id="rId11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10" autoAdjust="0"/>
  </p:normalViewPr>
  <p:slideViewPr>
    <p:cSldViewPr>
      <p:cViewPr varScale="1">
        <p:scale>
          <a:sx n="61" d="100"/>
          <a:sy n="61" d="100"/>
        </p:scale>
        <p:origin x="71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3A5F7-2493-4485-9C1B-EFBC6140459B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FB195-C1FC-48CA-9229-83C7B38679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4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FB195-C1FC-48CA-9229-83C7B386791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65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9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5805264"/>
            <a:ext cx="504056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Составили учитель математики МОУ ВЦО №1 им. И.И. </a:t>
            </a:r>
            <a:r>
              <a:rPr lang="ru-RU" sz="1200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Мусатова</a:t>
            </a: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cs typeface="Times New Roman" pitchFamily="18" charset="0"/>
              </a:rPr>
              <a:t> Леонова В.Ю.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59" y="548680"/>
            <a:ext cx="6301899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Интерактивная игра</a:t>
            </a:r>
            <a:endParaRPr lang="ru-RU" sz="3200" b="1" dirty="0">
              <a:ln w="10541" cmpd="sng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2 2">
            <a:hlinkClick r:id="" action="ppaction://hlinkshowjump?jump=endshow"/>
          </p:cNvPr>
          <p:cNvSpPr/>
          <p:nvPr/>
        </p:nvSpPr>
        <p:spPr>
          <a:xfrm>
            <a:off x="4211960" y="5157192"/>
            <a:ext cx="3144982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Выход 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1543307" y="476672"/>
            <a:ext cx="7205157" cy="2736304"/>
          </a:xfrm>
          <a:prstGeom prst="cloudCallout">
            <a:avLst>
              <a:gd name="adj1" fmla="val -29783"/>
              <a:gd name="adj2" fmla="val 8184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07" y="561722"/>
            <a:ext cx="6997630" cy="256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7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843808" y="548680"/>
            <a:ext cx="5904656" cy="43924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Я приготовил для вас игру. Она нетрудная, но хочу вас предупредить, если вы неверно ответите на вопрос, то начнёте игру с самого начала.</a:t>
            </a:r>
          </a:p>
          <a:p>
            <a:pPr algn="ctr"/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Желаю удачи!</a:t>
            </a: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4427984" y="5157192"/>
            <a:ext cx="2928958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Играть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Управляющая кнопка: документ 3">
            <a:hlinkClick r:id="" action="ppaction://hlinkshowjump?jump=lastslide" highlightClick="1"/>
          </p:cNvPr>
          <p:cNvSpPr/>
          <p:nvPr/>
        </p:nvSpPr>
        <p:spPr>
          <a:xfrm>
            <a:off x="253821" y="253829"/>
            <a:ext cx="360000" cy="360000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4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843808" y="548680"/>
            <a:ext cx="5904656" cy="4392488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Ребята!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Сначала подумайте,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потом выбирайте ответ! </a:t>
            </a:r>
          </a:p>
          <a:p>
            <a:pPr algn="ctr"/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Ошибок больше не допускайте!</a:t>
            </a:r>
          </a:p>
        </p:txBody>
      </p:sp>
      <p:sp>
        <p:nvSpPr>
          <p:cNvPr id="3" name="Пятно 2 2">
            <a:hlinkClick r:id="rId2" action="ppaction://hlinksldjump"/>
          </p:cNvPr>
          <p:cNvSpPr/>
          <p:nvPr/>
        </p:nvSpPr>
        <p:spPr>
          <a:xfrm>
            <a:off x="4427984" y="5157192"/>
            <a:ext cx="2928958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Играть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1543307" y="476672"/>
            <a:ext cx="7205157" cy="2736304"/>
          </a:xfrm>
          <a:prstGeom prst="cloudCallout">
            <a:avLst>
              <a:gd name="adj1" fmla="val -29917"/>
              <a:gd name="adj2" fmla="val 8255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03" y="631104"/>
            <a:ext cx="6028446" cy="2566204"/>
          </a:xfrm>
          <a:prstGeom prst="rect">
            <a:avLst/>
          </a:prstGeom>
        </p:spPr>
      </p:pic>
      <p:sp>
        <p:nvSpPr>
          <p:cNvPr id="3" name="Пятно 2 2">
            <a:hlinkClick r:id="rId3" action="ppaction://hlinksldjump"/>
          </p:cNvPr>
          <p:cNvSpPr/>
          <p:nvPr/>
        </p:nvSpPr>
        <p:spPr>
          <a:xfrm>
            <a:off x="4211960" y="5157192"/>
            <a:ext cx="3816424" cy="1143008"/>
          </a:xfrm>
          <a:prstGeom prst="irregularSeal2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Сначала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1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hlinkshowjump?jump=nextslide">
              <a:snd r:embed="rId2" name="chimes.wav"/>
            </a:hlinkClick>
          </p:cNvPr>
          <p:cNvSpPr/>
          <p:nvPr/>
        </p:nvSpPr>
        <p:spPr>
          <a:xfrm>
            <a:off x="3030762" y="2199708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7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9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12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547489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У меня 6 сыновей, у каждого сына есть родная сестра. Сколько у меня детей?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6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23942" y="227687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80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20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Пара лошадей пробежала 40 км. По сколько км. пробежала каждая лошадь?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60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16045" y="226775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9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6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12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Три курицы за три дня снесли три яйца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r>
              <a:rPr lang="ru-RU" sz="2800" dirty="0">
                <a:solidFill>
                  <a:schemeClr val="tx1"/>
                </a:solidFill>
              </a:rPr>
              <a:t>Сколько яиц снесут 6 куриц за 6 дней?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69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16045" y="226775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2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3" action="ppaction://hlinksldjump">
              <a:snd r:embed="rId4" name="drumroll.wav"/>
            </a:hlinkClick>
          </p:cNvPr>
          <p:cNvSpPr/>
          <p:nvPr/>
        </p:nvSpPr>
        <p:spPr>
          <a:xfrm>
            <a:off x="3131840" y="3573016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8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3116045" y="4869160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143008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Петух на одной ноге весит 4 кг. А на двух ногах?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7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12227" y="344928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3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Скругленный прямоугольник 2">
            <a:hlinkClick r:id="rId2" action="ppaction://hlinksldjump">
              <a:snd r:embed="rId3" name="drumroll.wav"/>
            </a:hlinkClick>
          </p:cNvPr>
          <p:cNvSpPr/>
          <p:nvPr/>
        </p:nvSpPr>
        <p:spPr>
          <a:xfrm>
            <a:off x="3131840" y="4446232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4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3131840" y="2421957"/>
            <a:ext cx="5012060" cy="72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5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548680"/>
            <a:ext cx="7215238" cy="1349912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коробке 4 красных и 3 синих карандаша. Сколько надо взять карандашей наугад, чтобы попался хотя бы 1 синий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2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8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17365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168</Words>
  <Application>Microsoft Office PowerPoint</Application>
  <PresentationFormat>Экран (4:3)</PresentationFormat>
  <Paragraphs>34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Comic Sans MS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типа Лабиринт</dc:title>
  <dc:creator>Фокина Лидия Петровна</dc:creator>
  <cp:keywords>Шаблон интерактивной игры</cp:keywords>
  <cp:lastModifiedBy>К-23</cp:lastModifiedBy>
  <cp:revision>23</cp:revision>
  <dcterms:created xsi:type="dcterms:W3CDTF">2017-02-23T13:11:39Z</dcterms:created>
  <dcterms:modified xsi:type="dcterms:W3CDTF">2023-03-29T09:40:25Z</dcterms:modified>
</cp:coreProperties>
</file>