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4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3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5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4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5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137CA-E03C-4CB5-B420-BE065F3D6D93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CC2E-1410-4942-8C27-05BB7C852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0590" r="6613" b="8369"/>
          <a:stretch/>
        </p:blipFill>
        <p:spPr bwMode="auto">
          <a:xfrm>
            <a:off x="10443" y="1"/>
            <a:ext cx="9176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9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5521" cy="682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6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158" cy="684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2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4979" cy="684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14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332" cy="683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09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" y="0"/>
            <a:ext cx="91187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" y="0"/>
            <a:ext cx="9129167" cy="68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0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499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2023-03-31T06:56:18Z</dcterms:created>
  <dcterms:modified xsi:type="dcterms:W3CDTF">2023-03-31T07:01:10Z</dcterms:modified>
</cp:coreProperties>
</file>