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65" d="100"/>
          <a:sy n="65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1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9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1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1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7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9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3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76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7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57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9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7A5D-5282-4205-A235-1A548A77D7EE}" type="datetimeFigureOut">
              <a:rPr lang="ru-RU" smtClean="0"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41F46-A998-4646-922E-2992B6B6D5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55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5107" cy="68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178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" y="0"/>
            <a:ext cx="9151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351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7" y="0"/>
            <a:ext cx="9148338" cy="68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17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5" y="0"/>
            <a:ext cx="9133025" cy="684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87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4" y="1"/>
            <a:ext cx="91559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81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22559"/>
            <a:ext cx="9125804" cy="683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2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583" cy="685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250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6977" cy="688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429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8" y="-22794"/>
            <a:ext cx="9158768" cy="686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0544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3</cp:revision>
  <dcterms:created xsi:type="dcterms:W3CDTF">2023-03-28T09:37:25Z</dcterms:created>
  <dcterms:modified xsi:type="dcterms:W3CDTF">2023-03-31T06:30:39Z</dcterms:modified>
</cp:coreProperties>
</file>