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11" r:id="rId4"/>
    <p:sldId id="259" r:id="rId5"/>
    <p:sldId id="260" r:id="rId6"/>
    <p:sldId id="257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36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66" r:id="rId47"/>
    <p:sldId id="299" r:id="rId48"/>
    <p:sldId id="302" r:id="rId49"/>
    <p:sldId id="304" r:id="rId50"/>
    <p:sldId id="305" r:id="rId51"/>
    <p:sldId id="306" r:id="rId52"/>
    <p:sldId id="307" r:id="rId53"/>
    <p:sldId id="309" r:id="rId54"/>
    <p:sldId id="308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404E-C39B-47F8-8FFA-2E455ED1B9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AA39-E6B8-4072-BFE6-26B39368D4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404E-C39B-47F8-8FFA-2E455ED1B9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AA39-E6B8-4072-BFE6-26B39368D4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404E-C39B-47F8-8FFA-2E455ED1B9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AA39-E6B8-4072-BFE6-26B39368D4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404E-C39B-47F8-8FFA-2E455ED1B9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AA39-E6B8-4072-BFE6-26B39368D4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404E-C39B-47F8-8FFA-2E455ED1B9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AA39-E6B8-4072-BFE6-26B39368D4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404E-C39B-47F8-8FFA-2E455ED1B9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AA39-E6B8-4072-BFE6-26B39368D4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404E-C39B-47F8-8FFA-2E455ED1B9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AA39-E6B8-4072-BFE6-26B39368D4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404E-C39B-47F8-8FFA-2E455ED1B9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AA39-E6B8-4072-BFE6-26B39368D4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404E-C39B-47F8-8FFA-2E455ED1B92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AA39-E6B8-4072-BFE6-26B39368D4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404E-C39B-47F8-8FFA-2E455ED1B9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AA39-E6B8-4072-BFE6-26B39368D4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404E-C39B-47F8-8FFA-2E455ED1B9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AA39-E6B8-4072-BFE6-26B39368D4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6404E-C39B-47F8-8FFA-2E455ED1B9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1AA39-E6B8-4072-BFE6-26B39368D4A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esktop\slide_0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6"/>
            <a:ext cx="9144000" cy="68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97155"/>
            <a:ext cx="9251950" cy="69996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-2730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4445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4445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Изображение 7" descr="slide_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-2730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Вопрос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ru-RU" altLang="en-US"/>
              <a:t>Дайте определение Имени существительного</a:t>
            </a:r>
            <a:r>
              <a:rPr lang="en-US" altLang="en-US"/>
              <a:t>?</a:t>
            </a:r>
            <a:endParaRPr lang="en-US" altLang="en-US"/>
          </a:p>
          <a:p>
            <a:pPr marL="0" indent="0" algn="ctr">
              <a:buNone/>
            </a:pPr>
            <a:endParaRPr lang="en-US" altLang="en-US"/>
          </a:p>
          <a:p>
            <a:pPr marL="0" indent="0" algn="ctr">
              <a:buNone/>
            </a:pPr>
            <a:r>
              <a:rPr lang="ru-RU" altLang="en-US"/>
              <a:t>Ответ</a:t>
            </a:r>
            <a:endParaRPr lang="ru-RU" altLang="en-US"/>
          </a:p>
          <a:p>
            <a:pPr marL="0" indent="0" algn="l">
              <a:buNone/>
            </a:pPr>
            <a:r>
              <a:rPr lang="ru-RU" altLang="en-US"/>
              <a:t>Имя существительное - самостоятельная часть речи, которая обозночает предмет и отвечает на вопрос Кто</a:t>
            </a:r>
            <a:r>
              <a:rPr lang="en-US" altLang="ru-RU"/>
              <a:t>? </a:t>
            </a:r>
            <a:r>
              <a:rPr lang="ru-RU" altLang="ru-RU"/>
              <a:t>или Что</a:t>
            </a:r>
            <a:r>
              <a:rPr lang="en-US" altLang="ru-RU"/>
              <a:t>?</a:t>
            </a:r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ru-RU"/>
              <a:t>Вопрос</a:t>
            </a:r>
            <a:endParaRPr lang="ru-RU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p>
            <a:pPr marL="0" indent="0">
              <a:buNone/>
            </a:pPr>
            <a:r>
              <a:rPr lang="ru-RU" altLang="en-US"/>
              <a:t>Дайте определение имени прилагательного</a:t>
            </a:r>
            <a:r>
              <a:rPr lang="en-US" altLang="en-US"/>
              <a:t>?</a:t>
            </a:r>
            <a:endParaRPr lang="en-US" altLang="en-US"/>
          </a:p>
          <a:p>
            <a:pPr marL="0" indent="0" algn="ctr">
              <a:buNone/>
            </a:pPr>
            <a:endParaRPr lang="en-US" altLang="en-US"/>
          </a:p>
          <a:p>
            <a:pPr marL="0" indent="0" algn="ctr">
              <a:buNone/>
            </a:pPr>
            <a:r>
              <a:rPr lang="ru-RU" altLang="en-US"/>
              <a:t>Ответ</a:t>
            </a:r>
            <a:endParaRPr lang="ru-RU" altLang="en-US"/>
          </a:p>
          <a:p>
            <a:pPr marL="0" indent="0" algn="l">
              <a:buNone/>
            </a:pPr>
            <a:r>
              <a:rPr lang="ru-RU" altLang="en-US"/>
              <a:t> самостоятельная часть речи, обозначающая непроцессуальный признак предмета и отвечающая на вопросы «какой?», «какая?», «какое?», «какие?», «чей?» и так далее. В русском языке прилагательные изменяются по родам, падежам и числам, могут иметь краткую форму. В предложении прилагательное чаще всего бывает определением, но может быть и сказуемым. Имеет тот же падеж, что и имя существительное, к которому оно относится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33655"/>
            <a:ext cx="9144000" cy="694118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Вопрос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marL="0" indent="0">
              <a:buNone/>
            </a:pPr>
            <a:r>
              <a:rPr lang="ru-RU" altLang="en-US"/>
              <a:t>Дайте определение местоимения</a:t>
            </a:r>
            <a:r>
              <a:rPr lang="en-US" altLang="en-US"/>
              <a:t>?</a:t>
            </a:r>
            <a:endParaRPr lang="en-US" altLang="en-US"/>
          </a:p>
          <a:p>
            <a:pPr marL="0" indent="0" algn="ctr">
              <a:buNone/>
            </a:pPr>
            <a:endParaRPr lang="en-US" altLang="en-US"/>
          </a:p>
          <a:p>
            <a:pPr marL="0" indent="0" algn="ctr">
              <a:buNone/>
            </a:pPr>
            <a:r>
              <a:rPr lang="ru-RU" altLang="en-US"/>
              <a:t>Ответ</a:t>
            </a:r>
            <a:endParaRPr lang="ru-RU" altLang="en-US"/>
          </a:p>
          <a:p>
            <a:pPr marL="0" indent="0" algn="l">
              <a:buNone/>
            </a:pPr>
            <a:r>
              <a:rPr lang="ru-RU" altLang="en-US"/>
              <a:t>самостоятельная часть речи, объединяющая слова, которые не содержат конкретного лексического значения, не называют предметы, признаки или количество, а лишь указывают на них: ты, он, они, наш, каждый, некоторый, ничей, сколько и т. д.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Вопрос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ru-RU" altLang="en-US"/>
              <a:t>Дайте определение глагола?</a:t>
            </a:r>
            <a:endParaRPr lang="ru-RU" altLang="en-US"/>
          </a:p>
          <a:p>
            <a:pPr marL="0" indent="0" algn="ctr">
              <a:buNone/>
            </a:pPr>
            <a:endParaRPr lang="ru-RU" altLang="en-US"/>
          </a:p>
          <a:p>
            <a:pPr marL="0" indent="0" algn="ctr">
              <a:buNone/>
            </a:pPr>
            <a:r>
              <a:rPr lang="ru-RU" altLang="en-US"/>
              <a:t>Ответ</a:t>
            </a:r>
            <a:endParaRPr lang="ru-RU" altLang="en-US"/>
          </a:p>
          <a:p>
            <a:pPr marL="0" indent="0" algn="ctr">
              <a:buNone/>
            </a:pPr>
            <a:r>
              <a:rPr lang="ru-RU" altLang="en-US"/>
              <a:t> самостоятельная часть речи, которая обозначает состояние или действие предмета и отвечает на вопросы что делать? что сделать?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Вопрос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pPr marL="0" indent="0">
              <a:buNone/>
            </a:pPr>
            <a:r>
              <a:rPr lang="ru-RU" altLang="en-US"/>
              <a:t>Дайте определение наречие?</a:t>
            </a:r>
            <a:endParaRPr lang="ru-RU" altLang="en-US"/>
          </a:p>
          <a:p>
            <a:pPr marL="0" indent="0" algn="ctr">
              <a:buNone/>
            </a:pPr>
            <a:endParaRPr lang="ru-RU" altLang="en-US"/>
          </a:p>
          <a:p>
            <a:pPr marL="0" indent="0" algn="ctr">
              <a:buNone/>
            </a:pPr>
            <a:r>
              <a:rPr lang="ru-RU" altLang="en-US"/>
              <a:t>Ответ</a:t>
            </a:r>
            <a:endParaRPr lang="ru-RU" altLang="en-US"/>
          </a:p>
          <a:p>
            <a:pPr marL="0" indent="0" algn="ctr">
              <a:buNone/>
            </a:pPr>
            <a:r>
              <a:rPr lang="ru-RU" altLang="en-US"/>
              <a:t> неизменяемая самостоятельная часть речи, обозначающая признак действия, качества, другого признака или предмета. Слова этого класса отвечают на вопросы «где?», «когда?», «куда?», «откуда?», «почему?», «зачем?», «как?» и чаще всего относятся к глаголам и обозначают признак действия.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Вопрос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ru-RU" altLang="en-US"/>
              <a:t>Имя числительное это</a:t>
            </a:r>
            <a:r>
              <a:rPr lang="en-US" altLang="en-US"/>
              <a:t>?</a:t>
            </a:r>
            <a:endParaRPr lang="en-US" altLang="en-US"/>
          </a:p>
          <a:p>
            <a:pPr marL="0" indent="0">
              <a:buNone/>
            </a:pPr>
            <a:endParaRPr lang="en-US" altLang="en-US"/>
          </a:p>
          <a:p>
            <a:pPr marL="0" indent="0" algn="ctr">
              <a:buNone/>
            </a:pPr>
            <a:r>
              <a:rPr lang="ru-RU" altLang="en-US"/>
              <a:t>Ответ</a:t>
            </a:r>
            <a:endParaRPr lang="ru-RU" altLang="en-US"/>
          </a:p>
          <a:p>
            <a:pPr marL="0" indent="0" algn="ctr">
              <a:buNone/>
            </a:pPr>
            <a:r>
              <a:rPr lang="ru-RU" altLang="en-US"/>
              <a:t>самостоятельная часть речи, которая обозначает число, количество и порядок предметов. Отвечает на вопросы: сколько? который?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-2730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/>
              <a:t>Выполните фонетический разбор слов: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Деньги </a:t>
            </a:r>
            <a:endParaRPr lang="ru-RU" altLang="en-US"/>
          </a:p>
          <a:p>
            <a:r>
              <a:rPr lang="ru-RU" altLang="en-US"/>
              <a:t>Луч</a:t>
            </a:r>
            <a:endParaRPr lang="ru-RU" altLang="en-US"/>
          </a:p>
          <a:p>
            <a:r>
              <a:rPr lang="ru-RU" altLang="en-US"/>
              <a:t>Солнце</a:t>
            </a:r>
            <a:endParaRPr lang="ru-RU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Ответ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p>
            <a:pPr marL="0" indent="0">
              <a:buNone/>
            </a:pPr>
            <a:r>
              <a:rPr lang="ru-RU" altLang="en-US"/>
              <a:t>1) де´нь-ги - 2 слога, 1-й ударный </a:t>
            </a: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r>
              <a:rPr lang="ru-RU" altLang="en-US"/>
              <a:t>д	—	[д']	— согл., зв., мягк.</a:t>
            </a:r>
            <a:endParaRPr lang="ru-RU" altLang="en-US"/>
          </a:p>
          <a:p>
            <a:pPr marL="0" indent="0">
              <a:buNone/>
            </a:pPr>
            <a:r>
              <a:rPr lang="ru-RU" altLang="en-US"/>
              <a:t>е	—	[э´]	— гл. ударн.</a:t>
            </a:r>
            <a:endParaRPr lang="ru-RU" altLang="en-US"/>
          </a:p>
          <a:p>
            <a:pPr marL="0" indent="0">
              <a:buNone/>
            </a:pPr>
            <a:r>
              <a:rPr lang="ru-RU" altLang="en-US"/>
              <a:t>н	—	[н']	— согл., зв. непарн. (сонорный), мягк.</a:t>
            </a:r>
            <a:endParaRPr lang="ru-RU" altLang="en-US"/>
          </a:p>
          <a:p>
            <a:pPr marL="0" indent="0">
              <a:buNone/>
            </a:pPr>
            <a:r>
              <a:rPr lang="ru-RU" altLang="en-US"/>
              <a:t>ь	—	[–]	 </a:t>
            </a:r>
            <a:endParaRPr lang="ru-RU" altLang="en-US"/>
          </a:p>
          <a:p>
            <a:pPr marL="0" indent="0">
              <a:buNone/>
            </a:pPr>
            <a:r>
              <a:rPr lang="ru-RU" altLang="en-US"/>
              <a:t>г	—	[г']	— согл., зв., мягк.</a:t>
            </a:r>
            <a:endParaRPr lang="ru-RU" altLang="en-US"/>
          </a:p>
          <a:p>
            <a:pPr marL="0" indent="0">
              <a:buNone/>
            </a:pPr>
            <a:r>
              <a:rPr lang="ru-RU" altLang="en-US"/>
              <a:t>и	—	[и]	— гл. безуд.</a:t>
            </a:r>
            <a:endParaRPr lang="ru-RU" altLang="en-US"/>
          </a:p>
          <a:p>
            <a:pPr marL="0" indent="0">
              <a:buNone/>
            </a:pPr>
            <a:r>
              <a:rPr lang="ru-RU" altLang="en-US"/>
              <a:t>6 б., 5 з.</a:t>
            </a:r>
            <a:endParaRPr lang="ru-RU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ru-RU" altLang="en-US"/>
              <a:t>луч - 1 слог</a:t>
            </a: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r>
              <a:rPr lang="ru-RU" altLang="en-US"/>
              <a:t>л	—	[л]	— согл., зв. непарн., тв.</a:t>
            </a:r>
            <a:endParaRPr lang="ru-RU" altLang="en-US"/>
          </a:p>
          <a:p>
            <a:pPr marL="0" indent="0">
              <a:buNone/>
            </a:pPr>
            <a:r>
              <a:rPr lang="ru-RU" altLang="en-US"/>
              <a:t>у	—	[у]	— гл. ударн.</a:t>
            </a:r>
            <a:endParaRPr lang="ru-RU" altLang="en-US"/>
          </a:p>
          <a:p>
            <a:pPr marL="0" indent="0">
              <a:buNone/>
            </a:pPr>
            <a:r>
              <a:rPr lang="ru-RU" altLang="en-US"/>
              <a:t>ч	—	[ч']	— согл., глух. непарн., мягк. непарн.</a:t>
            </a:r>
            <a:endParaRPr lang="ru-RU" altLang="en-US"/>
          </a:p>
          <a:p>
            <a:pPr marL="0" indent="0">
              <a:buNone/>
            </a:pPr>
            <a:r>
              <a:rPr lang="ru-RU" altLang="en-US"/>
              <a:t>3 б., 3 з.</a:t>
            </a:r>
            <a:endParaRPr lang="ru-RU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p>
            <a:pPr marL="0" indent="0">
              <a:buNone/>
            </a:pPr>
            <a:r>
              <a:rPr lang="ru-RU" altLang="en-US"/>
              <a:t>со´лнце - 2 слога, 1-й ударный</a:t>
            </a: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r>
              <a:rPr lang="ru-RU" altLang="en-US"/>
              <a:t>с	—	[с]	— согл., глух., тв.</a:t>
            </a:r>
            <a:endParaRPr lang="ru-RU" altLang="en-US"/>
          </a:p>
          <a:p>
            <a:pPr marL="0" indent="0">
              <a:buNone/>
            </a:pPr>
            <a:r>
              <a:rPr lang="ru-RU" altLang="en-US"/>
              <a:t>о	—	[о´]	— гл. ударн.</a:t>
            </a:r>
            <a:endParaRPr lang="ru-RU" altLang="en-US"/>
          </a:p>
          <a:p>
            <a:pPr marL="0" indent="0">
              <a:buNone/>
            </a:pPr>
            <a:r>
              <a:rPr lang="ru-RU" altLang="en-US"/>
              <a:t>л	—	[–]	 </a:t>
            </a:r>
            <a:endParaRPr lang="ru-RU" altLang="en-US"/>
          </a:p>
          <a:p>
            <a:pPr marL="0" indent="0">
              <a:buNone/>
            </a:pPr>
            <a:r>
              <a:rPr lang="ru-RU" altLang="en-US"/>
              <a:t>н	—	[н]	— согл., зв. непарн. (сонорный), тв.</a:t>
            </a:r>
            <a:endParaRPr lang="ru-RU" altLang="en-US"/>
          </a:p>
          <a:p>
            <a:pPr marL="0" indent="0">
              <a:buNone/>
            </a:pPr>
            <a:r>
              <a:rPr lang="ru-RU" altLang="en-US"/>
              <a:t>ц	—	[ц]	— согл., глух. непарн., тв. непарн.</a:t>
            </a:r>
            <a:endParaRPr lang="ru-RU" altLang="en-US"/>
          </a:p>
          <a:p>
            <a:pPr marL="0" indent="0">
              <a:buNone/>
            </a:pPr>
            <a:r>
              <a:rPr lang="ru-RU" altLang="en-US"/>
              <a:t>е	—	[э]	— гл. безударн.</a:t>
            </a:r>
            <a:endParaRPr lang="ru-RU" altLang="en-US"/>
          </a:p>
          <a:p>
            <a:pPr marL="0" indent="0">
              <a:buNone/>
            </a:pPr>
            <a:r>
              <a:rPr lang="ru-RU" altLang="en-US"/>
              <a:t>6 б., 5 з.</a:t>
            </a:r>
            <a:endParaRPr lang="ru-RU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45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0" y="-9525"/>
            <a:ext cx="9136380" cy="698436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0" y="0"/>
            <a:ext cx="92017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-2730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-2730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-2730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/>
              <a:t>Выполните морфологический разбор слов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(от) топота</a:t>
            </a:r>
            <a:endParaRPr lang="ru-RU" altLang="en-US"/>
          </a:p>
          <a:p>
            <a:r>
              <a:rPr lang="ru-RU" altLang="en-US"/>
              <a:t>яркие</a:t>
            </a:r>
            <a:endParaRPr lang="ru-RU" altLang="en-US"/>
          </a:p>
          <a:p>
            <a:r>
              <a:rPr lang="ru-RU" altLang="en-US"/>
              <a:t>второго</a:t>
            </a:r>
            <a:endParaRPr lang="ru-RU" altLang="en-US"/>
          </a:p>
          <a:p>
            <a:endParaRPr lang="ru-RU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Ответы: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1) Существительное, начальная форма – топот;</a:t>
            </a:r>
            <a:endParaRPr lang="ru-RU" altLang="en-US"/>
          </a:p>
          <a:p>
            <a:r>
              <a:rPr lang="ru-RU" altLang="en-US"/>
              <a:t>2) постоянные признаки: нарицательное, неодушевлённое, м.р., 2 скл.; непостоянные признаки: ед.ч., Р.п.;</a:t>
            </a:r>
            <a:endParaRPr lang="ru-RU" altLang="en-US"/>
          </a:p>
          <a:p>
            <a:r>
              <a:rPr lang="ru-RU" altLang="en-US"/>
              <a:t>3) летит (от чего?) от топота</a:t>
            </a:r>
            <a:endParaRPr lang="ru-RU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883920"/>
            <a:ext cx="8229600" cy="5242560"/>
          </a:xfrm>
        </p:spPr>
        <p:txBody>
          <a:bodyPr/>
          <a:p>
            <a:r>
              <a:rPr lang="ru-RU" altLang="en-US"/>
              <a:t>1) Прилагательное, начальная форма – яркий;</a:t>
            </a:r>
            <a:endParaRPr lang="ru-RU" altLang="en-US"/>
          </a:p>
          <a:p>
            <a:r>
              <a:rPr lang="ru-RU" altLang="en-US"/>
              <a:t>2) постоянные признаки: качественное; непостоянные признаки: положительная степень сравнения, полное, мн.ч., И.п.;</a:t>
            </a:r>
            <a:endParaRPr lang="ru-RU" altLang="en-US"/>
          </a:p>
          <a:p>
            <a:r>
              <a:rPr lang="ru-RU" altLang="en-US"/>
              <a:t>3) будни (какие?) яркие</a:t>
            </a:r>
            <a:endParaRPr lang="ru-RU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1) Числительное, начальная форма – второй;</a:t>
            </a:r>
            <a:endParaRPr lang="ru-RU" altLang="en-US"/>
          </a:p>
          <a:p>
            <a:r>
              <a:rPr lang="ru-RU" altLang="en-US"/>
              <a:t>2) постоянные признаки: порядковое, простое; непостоянные признаки: ед.ч., ср.р., Р.п.;</a:t>
            </a:r>
            <a:endParaRPr lang="ru-RU" altLang="en-US"/>
          </a:p>
          <a:p>
            <a:r>
              <a:rPr lang="ru-RU" altLang="en-US"/>
              <a:t>3) января (какого?) второго</a:t>
            </a:r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45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-2730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-2730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4445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0340" y="-24320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Замещающее содержимое 3"/>
          <p:cNvSpPr>
            <a:spLocks noGrp="1"/>
          </p:cNvSpPr>
          <p:nvPr>
            <p:ph idx="1"/>
          </p:nvPr>
        </p:nvSpPr>
        <p:spPr>
          <a:xfrm>
            <a:off x="395605" y="1557020"/>
            <a:ext cx="8229600" cy="4525963"/>
          </a:xfrm>
        </p:spPr>
        <p:txBody>
          <a:bodyPr/>
          <a:p>
            <a:pPr marL="0" indent="0">
              <a:buNone/>
            </a:pP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Первый слог местоименье, второй - крик лягушек летом. А из целого получим мы для золушки карету.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indent="0" algn="r">
              <a:buNone/>
            </a:pPr>
            <a:r>
              <a:rPr lang="ru-RU" altLang="en-US"/>
              <a:t> 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l">
              <a:buNone/>
            </a:pP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Корова вам подскажет первый слог, смеясь, легко отыщете другой. А целое садится наглло на пирог и чешет крылья заднею ногой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indent="0" algn="r">
              <a:buNone/>
            </a:pPr>
            <a:endParaRPr lang="ru-RU" altLang="en-US"/>
          </a:p>
          <a:p>
            <a:pPr marL="0" indent="0" algn="r">
              <a:buNone/>
            </a:pPr>
            <a:endParaRPr lang="ru-RU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Замещающее содержимое 3"/>
          <p:cNvSpPr/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pPr marL="0" indent="0">
              <a:buNone/>
            </a:pP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Слог первый слова - нота, вторая часть оленя украшение. 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 вместе - место оживлённого движения.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pPr marL="0" indent="0">
              <a:buNone/>
            </a:pP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Начало слова - голс птицы, конец его - на дне пруда.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indent="0" algn="l">
              <a:buNone/>
            </a:pP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 в галерее целое найдётся без труда.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indent="0" algn="r">
              <a:buNone/>
            </a:pP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 descr="slide_0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675" y="61595"/>
            <a:ext cx="9023985" cy="670877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Мой первый слог - это предлог, корабли второй и третий слог.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 вот без целого, друзья, нам всем ни есть, ни пить нельзя.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indent="0" algn="r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pPr marL="0" indent="0">
              <a:buNone/>
            </a:pP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Мой первый слог ищите в нотах смело, а имя женское - мой слог второй.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indent="0" algn="l">
              <a:buNone/>
            </a:pP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Меня тянуть не стоити в целом, хоть тянет кое-кто порой.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0" indent="0" algn="r">
              <a:buNone/>
            </a:pP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Ответы на шарады: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514350" indent="-514350">
              <a:buAutoNum type="arabicPeriod"/>
            </a:pPr>
            <a:r>
              <a:rPr lang="ru-RU" altLang="en-US"/>
              <a:t>Тыква</a:t>
            </a:r>
            <a:endParaRPr lang="ru-RU" altLang="en-US"/>
          </a:p>
          <a:p>
            <a:pPr marL="514350" indent="-514350">
              <a:buAutoNum type="arabicPeriod"/>
            </a:pPr>
            <a:r>
              <a:rPr lang="ru-RU" altLang="en-US"/>
              <a:t>Муха</a:t>
            </a:r>
            <a:endParaRPr lang="ru-RU" altLang="en-US"/>
          </a:p>
          <a:p>
            <a:pPr marL="514350" indent="-514350">
              <a:buAutoNum type="arabicPeriod"/>
            </a:pPr>
            <a:r>
              <a:rPr lang="ru-RU" altLang="en-US"/>
              <a:t>Кисточка</a:t>
            </a:r>
            <a:endParaRPr lang="ru-RU" altLang="en-US"/>
          </a:p>
          <a:p>
            <a:pPr marL="514350" indent="-514350">
              <a:buAutoNum type="arabicPeriod"/>
            </a:pPr>
            <a:r>
              <a:rPr lang="ru-RU" altLang="en-US"/>
              <a:t>Дорога</a:t>
            </a:r>
            <a:endParaRPr lang="ru-RU" altLang="en-US"/>
          </a:p>
          <a:p>
            <a:pPr marL="514350" indent="-514350">
              <a:buAutoNum type="arabicPeriod"/>
            </a:pPr>
            <a:r>
              <a:rPr lang="ru-RU" altLang="en-US"/>
              <a:t>Картина</a:t>
            </a:r>
            <a:endParaRPr lang="ru-RU" altLang="en-US"/>
          </a:p>
          <a:p>
            <a:pPr marL="514350" indent="-514350">
              <a:buAutoNum type="arabicPeriod"/>
            </a:pPr>
            <a:r>
              <a:rPr lang="ru-RU" altLang="en-US"/>
              <a:t>Посуда </a:t>
            </a:r>
            <a:endParaRPr lang="ru-RU" altLang="en-US"/>
          </a:p>
          <a:p>
            <a:pPr marL="514350" indent="-514350">
              <a:buAutoNum type="arabicPeriod"/>
            </a:pPr>
            <a:r>
              <a:rPr lang="ru-RU" altLang="en-US"/>
              <a:t>Резина</a:t>
            </a:r>
            <a:endParaRPr lang="ru-RU" altLang="en-US"/>
          </a:p>
          <a:p>
            <a:pPr marL="514350" indent="-514350">
              <a:buAutoNum type="arabicPeriod"/>
            </a:pPr>
            <a:endParaRPr lang="ru-RU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44450"/>
            <a:ext cx="9244330" cy="70288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510" y="34290"/>
            <a:ext cx="9556115" cy="70840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910" y="-55245"/>
            <a:ext cx="9653905" cy="69576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slide_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3413</Words>
  <Application>WPS Presentation</Application>
  <PresentationFormat>Экран (4:3)</PresentationFormat>
  <Paragraphs>132</Paragraphs>
  <Slides>53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0" baseType="lpstr">
      <vt:lpstr>Arial</vt:lpstr>
      <vt:lpstr>SimSun</vt:lpstr>
      <vt:lpstr>Wingdings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Вопрос</vt:lpstr>
      <vt:lpstr>Вопрос</vt:lpstr>
      <vt:lpstr>Вопрос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OWNER</dc:creator>
  <cp:lastModifiedBy>OWNER</cp:lastModifiedBy>
  <cp:revision>4</cp:revision>
  <dcterms:created xsi:type="dcterms:W3CDTF">2023-03-29T15:40:00Z</dcterms:created>
  <dcterms:modified xsi:type="dcterms:W3CDTF">2023-03-30T09:22:36Z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A43693A29DD94FD0AF3B26E2E9CC087F</vt:lpwstr>
  </property>
  <property fmtid="{D5CDD505-2E9C-101B-9397-08002B2CF9AE}" pid="3" name="KSOProductBuildVer">
    <vt:lpwstr>1049-11.2.0.11513</vt:lpwstr>
  </property>
</Properties>
</file>