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  <p:sldId id="258" r:id="rId6"/>
    <p:sldId id="259" r:id="rId7"/>
    <p:sldId id="260" r:id="rId8"/>
    <p:sldId id="265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851648" cy="1828800"/>
          </a:xfrm>
        </p:spPr>
        <p:txBody>
          <a:bodyPr/>
          <a:lstStyle/>
          <a:p>
            <a:r>
              <a:rPr lang="ru-RU" i="1" dirty="0" smtClean="0"/>
              <a:t>Закаливаем организм </a:t>
            </a:r>
            <a:r>
              <a:rPr lang="ru-RU" i="1" u="sng" dirty="0" smtClean="0"/>
              <a:t>ВМЕСТЕ</a:t>
            </a: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786322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МОУ ВЦО №1 им. И.И. </a:t>
            </a:r>
            <a:r>
              <a:rPr lang="ru-RU" dirty="0" err="1" smtClean="0"/>
              <a:t>Мусатова</a:t>
            </a:r>
            <a:endParaRPr lang="ru-RU" dirty="0" smtClean="0"/>
          </a:p>
          <a:p>
            <a:r>
              <a:rPr lang="ru-RU" dirty="0" err="1" smtClean="0"/>
              <a:t>Бизюкова</a:t>
            </a:r>
            <a:r>
              <a:rPr lang="ru-RU" dirty="0" smtClean="0"/>
              <a:t> Н.М.</a:t>
            </a:r>
            <a:endParaRPr lang="ru-RU" dirty="0"/>
          </a:p>
        </p:txBody>
      </p:sp>
      <p:pic>
        <p:nvPicPr>
          <p:cNvPr id="20482" name="Picture 2" descr="https://medbooking.com/images/cache/Blogs/Blog1959/b38aeef331-1_256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5365281" cy="335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https://cf2.ppt-online.org/files2/slide/p/pka1iNEIydPWObBMt3QCDr8go9RUvSsJu4jKVx/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86" y="0"/>
            <a:ext cx="8967814" cy="6717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avatars.mds.yandex.net/i?id=206cd645fcd6ede5185955b8f72a6aff-533162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4.infourok.ru/uploads/ex/011c/0003356b-1da765fe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12" name="Picture 8" descr="https://konspekta.net/stydopedyaru/baza2/8141298082957.file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554" name="AutoShape 2" descr="https://s0.slide-share.ru/s_slide/655e1f7ec8a62cd8b6dbaa2e5db6b24c/a6d3b2a5-6679-43b3-a9c8-2ade6176af9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0.slide-share.ru/s_slide/655e1f7ec8a62cd8b6dbaa2e5db6b24c/a6d3b2a5-6679-43b3-a9c8-2ade6176af9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s0.slide-share.ru/s_slide/655e1f7ec8a62cd8b6dbaa2e5db6b24c/a6d3b2a5-6679-43b3-a9c8-2ade6176af9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s1.slide-share.ru/s_slide/b5f79b45eb290fe3f7151456477fa611/f1da494f-9596-4dda-b71f-bd18b51ec8f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s1.slide-share.ru/s_slide/b5f79b45eb290fe3f7151456477fa611/f1da494f-9596-4dda-b71f-bd18b51ec8f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https://s1.slide-share.ru/s_slide/b5f79b45eb290fe3f7151456477fa611/f1da494f-9596-4dda-b71f-bd18b51ec8f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https://s1.slide-share.ru/s_slide/b5f79b45eb290fe3f7151456477fa611/f1da494f-9596-4dda-b71f-bd18b51ec8f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https://s1.slide-share.ru/s_slide/b5f79b45eb290fe3f7151456477fa611/f1da494f-9596-4dda-b71f-bd18b51ec8f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0" name="AutoShape 18" descr="https://s1.slide-share.ru/s_slide/b5f79b45eb290fe3f7151456477fa611/f1da494f-9596-4dda-b71f-bd18b51ec8f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2" name="AutoShape 20" descr="https://s1.slide-share.ru/s_slide/b5f79b45eb290fe3f7151456477fa611/f1da494f-9596-4dda-b71f-bd18b51ec8f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4" name="AutoShape 22" descr="https://s1.slide-share.ru/s_slide/b5f79b45eb290fe3f7151456477fa611/f1da494f-9596-4dda-b71f-bd18b51ec8f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6" name="Picture 24" descr="https://cf2.ppt-online.org/files2/slide/p/pka1iNEIydPWObBMt3QCDr8go9RUvSsJu4jKVx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present5.com/presentation/3/-117506768_437427922.pdf-img/-117506768_437427922.pdf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10" name="AutoShape 2" descr="https://mypresentation.ru/documents_5/6fa31600476a2275429fcb44cd8cbcee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mypresentation.ru/documents_5/6fa31600476a2275429fcb44cd8cbcee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mypresentation.ru/documents_5/6fa31600476a2275429fcb44cd8cbcee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mypresentation.ru/documents_5/6fa31600476a2275429fcb44cd8cbcee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s://ds04.infourok.ru/uploads/ex/01e3/0018ba02-579c938a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386" name="AutoShape 2" descr="https://fsd.multiurok.ru/html/2018/03/20/s_5ab11d2286f57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fsd.multiurok.ru/html/2018/03/20/s_5ab11d2286f57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fsd.multiurok.ru/html/2018/03/20/s_5ab11d2286f57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fsd.multiurok.ru/html/2018/03/20/s_5ab11d2286f57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fsd.multiurok.ru/html/2018/03/20/s_5ab11d2286f57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8" name="Picture 14" descr="https://ds04.infourok.ru/uploads/ex/0603/0019bc0a-99fdcf8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33442"/>
            <a:ext cx="4614866" cy="58245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точки зрения </a:t>
            </a:r>
            <a:r>
              <a:rPr lang="ru-RU" b="1" dirty="0" smtClean="0"/>
              <a:t>пользы</a:t>
            </a:r>
            <a:r>
              <a:rPr lang="ru-RU" dirty="0" smtClean="0"/>
              <a:t> для здоровья </a:t>
            </a:r>
            <a:r>
              <a:rPr lang="ru-RU" b="1" dirty="0" smtClean="0"/>
              <a:t>хоккей</a:t>
            </a:r>
            <a:r>
              <a:rPr lang="ru-RU" dirty="0" smtClean="0"/>
              <a:t> можно назвать одним из лучших видов </a:t>
            </a:r>
            <a:r>
              <a:rPr lang="ru-RU" dirty="0" err="1" smtClean="0"/>
              <a:t>спорта.Регулярные</a:t>
            </a:r>
            <a:r>
              <a:rPr lang="ru-RU" dirty="0" smtClean="0"/>
              <a:t> занятия прекрасно подходят для профилактики болезней позвоночника,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опорно-двигательной систем организма, формируют </a:t>
            </a:r>
            <a:r>
              <a:rPr lang="ru-RU" dirty="0" err="1" smtClean="0"/>
              <a:t>атлетичную</a:t>
            </a:r>
            <a:r>
              <a:rPr lang="ru-RU" dirty="0" smtClean="0"/>
              <a:t> фигуру и способствуют повышению выносливости. Во время тренировки задействованы абсолютно все группы мышц, отлично прорабатывается дыхательная система.</a:t>
            </a:r>
            <a:endParaRPr lang="ru-RU" dirty="0"/>
          </a:p>
        </p:txBody>
      </p:sp>
      <p:pic>
        <p:nvPicPr>
          <p:cNvPr id="1026" name="Picture 2" descr="http://news.vmurmanske.ru/wp-content/uploads/2019/04/02/85923/DSC_1856.JPG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4500594" cy="411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2.infourok.ru/uploads/ex/130e/0002ab1d-7acd4cec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24</Words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Закаливаем организм ВМЕСТЕ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Закаливаем организм ВМЕСТЕ</dc:title>
  <dc:creator>1</dc:creator>
  <cp:lastModifiedBy>1</cp:lastModifiedBy>
  <cp:revision>5</cp:revision>
  <dcterms:created xsi:type="dcterms:W3CDTF">2022-02-02T19:32:54Z</dcterms:created>
  <dcterms:modified xsi:type="dcterms:W3CDTF">2022-02-02T20:18:12Z</dcterms:modified>
</cp:coreProperties>
</file>